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402" y="3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2237419C-C8D9-4430-9A2B-20DDBD2357A6}"/>
              </a:ext>
            </a:extLst>
          </p:cNvPr>
          <p:cNvSpPr>
            <a:spLocks noEditPoints="1"/>
          </p:cNvSpPr>
          <p:nvPr/>
        </p:nvSpPr>
        <p:spPr bwMode="auto">
          <a:xfrm>
            <a:off x="4671524" y="744878"/>
            <a:ext cx="649052" cy="1738846"/>
          </a:xfrm>
          <a:custGeom>
            <a:avLst/>
            <a:gdLst>
              <a:gd name="T0" fmla="*/ 183 w 592"/>
              <a:gd name="T1" fmla="*/ 220 h 1586"/>
              <a:gd name="T2" fmla="*/ 173 w 592"/>
              <a:gd name="T3" fmla="*/ 229 h 1586"/>
              <a:gd name="T4" fmla="*/ 146 w 592"/>
              <a:gd name="T5" fmla="*/ 241 h 1586"/>
              <a:gd name="T6" fmla="*/ 90 w 592"/>
              <a:gd name="T7" fmla="*/ 259 h 1586"/>
              <a:gd name="T8" fmla="*/ 63 w 592"/>
              <a:gd name="T9" fmla="*/ 315 h 1586"/>
              <a:gd name="T10" fmla="*/ 18 w 592"/>
              <a:gd name="T11" fmla="*/ 439 h 1586"/>
              <a:gd name="T12" fmla="*/ 25 w 592"/>
              <a:gd name="T13" fmla="*/ 527 h 1586"/>
              <a:gd name="T14" fmla="*/ 40 w 592"/>
              <a:gd name="T15" fmla="*/ 542 h 1586"/>
              <a:gd name="T16" fmla="*/ 65 w 592"/>
              <a:gd name="T17" fmla="*/ 895 h 1586"/>
              <a:gd name="T18" fmla="*/ 115 w 592"/>
              <a:gd name="T19" fmla="*/ 1084 h 1586"/>
              <a:gd name="T20" fmla="*/ 189 w 592"/>
              <a:gd name="T21" fmla="*/ 1228 h 1586"/>
              <a:gd name="T22" fmla="*/ 80 w 592"/>
              <a:gd name="T23" fmla="*/ 1292 h 1586"/>
              <a:gd name="T24" fmla="*/ 79 w 592"/>
              <a:gd name="T25" fmla="*/ 1306 h 1586"/>
              <a:gd name="T26" fmla="*/ 210 w 592"/>
              <a:gd name="T27" fmla="*/ 1351 h 1586"/>
              <a:gd name="T28" fmla="*/ 254 w 592"/>
              <a:gd name="T29" fmla="*/ 1522 h 1586"/>
              <a:gd name="T30" fmla="*/ 290 w 592"/>
              <a:gd name="T31" fmla="*/ 1579 h 1586"/>
              <a:gd name="T32" fmla="*/ 315 w 592"/>
              <a:gd name="T33" fmla="*/ 1584 h 1586"/>
              <a:gd name="T34" fmla="*/ 341 w 592"/>
              <a:gd name="T35" fmla="*/ 1563 h 1586"/>
              <a:gd name="T36" fmla="*/ 369 w 592"/>
              <a:gd name="T37" fmla="*/ 1465 h 1586"/>
              <a:gd name="T38" fmla="*/ 379 w 592"/>
              <a:gd name="T39" fmla="*/ 1325 h 1586"/>
              <a:gd name="T40" fmla="*/ 378 w 592"/>
              <a:gd name="T41" fmla="*/ 1302 h 1586"/>
              <a:gd name="T42" fmla="*/ 394 w 592"/>
              <a:gd name="T43" fmla="*/ 1307 h 1586"/>
              <a:gd name="T44" fmla="*/ 428 w 592"/>
              <a:gd name="T45" fmla="*/ 1317 h 1586"/>
              <a:gd name="T46" fmla="*/ 558 w 592"/>
              <a:gd name="T47" fmla="*/ 1378 h 1586"/>
              <a:gd name="T48" fmla="*/ 590 w 592"/>
              <a:gd name="T49" fmla="*/ 1377 h 1586"/>
              <a:gd name="T50" fmla="*/ 588 w 592"/>
              <a:gd name="T51" fmla="*/ 1359 h 1586"/>
              <a:gd name="T52" fmla="*/ 542 w 592"/>
              <a:gd name="T53" fmla="*/ 1297 h 1586"/>
              <a:gd name="T54" fmla="*/ 521 w 592"/>
              <a:gd name="T55" fmla="*/ 949 h 1586"/>
              <a:gd name="T56" fmla="*/ 506 w 592"/>
              <a:gd name="T57" fmla="*/ 875 h 1586"/>
              <a:gd name="T58" fmla="*/ 528 w 592"/>
              <a:gd name="T59" fmla="*/ 807 h 1586"/>
              <a:gd name="T60" fmla="*/ 552 w 592"/>
              <a:gd name="T61" fmla="*/ 785 h 1586"/>
              <a:gd name="T62" fmla="*/ 556 w 592"/>
              <a:gd name="T63" fmla="*/ 706 h 1586"/>
              <a:gd name="T64" fmla="*/ 547 w 592"/>
              <a:gd name="T65" fmla="*/ 641 h 1586"/>
              <a:gd name="T66" fmla="*/ 517 w 592"/>
              <a:gd name="T67" fmla="*/ 612 h 1586"/>
              <a:gd name="T68" fmla="*/ 553 w 592"/>
              <a:gd name="T69" fmla="*/ 531 h 1586"/>
              <a:gd name="T70" fmla="*/ 567 w 592"/>
              <a:gd name="T71" fmla="*/ 522 h 1586"/>
              <a:gd name="T72" fmla="*/ 577 w 592"/>
              <a:gd name="T73" fmla="*/ 512 h 1586"/>
              <a:gd name="T74" fmla="*/ 582 w 592"/>
              <a:gd name="T75" fmla="*/ 467 h 1586"/>
              <a:gd name="T76" fmla="*/ 433 w 592"/>
              <a:gd name="T77" fmla="*/ 239 h 1586"/>
              <a:gd name="T78" fmla="*/ 418 w 592"/>
              <a:gd name="T79" fmla="*/ 154 h 1586"/>
              <a:gd name="T80" fmla="*/ 408 w 592"/>
              <a:gd name="T81" fmla="*/ 98 h 1586"/>
              <a:gd name="T82" fmla="*/ 376 w 592"/>
              <a:gd name="T83" fmla="*/ 40 h 1586"/>
              <a:gd name="T84" fmla="*/ 274 w 592"/>
              <a:gd name="T85" fmla="*/ 0 h 1586"/>
              <a:gd name="T86" fmla="*/ 219 w 592"/>
              <a:gd name="T87" fmla="*/ 15 h 1586"/>
              <a:gd name="T88" fmla="*/ 183 w 592"/>
              <a:gd name="T89" fmla="*/ 47 h 1586"/>
              <a:gd name="T90" fmla="*/ 140 w 592"/>
              <a:gd name="T91" fmla="*/ 124 h 1586"/>
              <a:gd name="T92" fmla="*/ 135 w 592"/>
              <a:gd name="T93" fmla="*/ 174 h 1586"/>
              <a:gd name="T94" fmla="*/ 123 w 592"/>
              <a:gd name="T95" fmla="*/ 214 h 1586"/>
              <a:gd name="T96" fmla="*/ 158 w 592"/>
              <a:gd name="T97" fmla="*/ 211 h 1586"/>
              <a:gd name="T98" fmla="*/ 264 w 592"/>
              <a:gd name="T99" fmla="*/ 1322 h 1586"/>
              <a:gd name="T100" fmla="*/ 343 w 592"/>
              <a:gd name="T101" fmla="*/ 1352 h 1586"/>
              <a:gd name="T102" fmla="*/ 333 w 592"/>
              <a:gd name="T103" fmla="*/ 1496 h 1586"/>
              <a:gd name="T104" fmla="*/ 316 w 592"/>
              <a:gd name="T105" fmla="*/ 1540 h 1586"/>
              <a:gd name="T106" fmla="*/ 302 w 592"/>
              <a:gd name="T107" fmla="*/ 1532 h 1586"/>
              <a:gd name="T108" fmla="*/ 277 w 592"/>
              <a:gd name="T109" fmla="*/ 1432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2" h="1586">
                <a:moveTo>
                  <a:pt x="159" y="219"/>
                </a:moveTo>
                <a:lnTo>
                  <a:pt x="159" y="219"/>
                </a:lnTo>
                <a:lnTo>
                  <a:pt x="169" y="220"/>
                </a:lnTo>
                <a:lnTo>
                  <a:pt x="183" y="220"/>
                </a:lnTo>
                <a:lnTo>
                  <a:pt x="183" y="220"/>
                </a:lnTo>
                <a:lnTo>
                  <a:pt x="184" y="219"/>
                </a:lnTo>
                <a:lnTo>
                  <a:pt x="184" y="219"/>
                </a:lnTo>
                <a:lnTo>
                  <a:pt x="183" y="220"/>
                </a:lnTo>
                <a:lnTo>
                  <a:pt x="183" y="220"/>
                </a:lnTo>
                <a:lnTo>
                  <a:pt x="173" y="229"/>
                </a:lnTo>
                <a:lnTo>
                  <a:pt x="166" y="235"/>
                </a:lnTo>
                <a:lnTo>
                  <a:pt x="159" y="239"/>
                </a:lnTo>
                <a:lnTo>
                  <a:pt x="159" y="239"/>
                </a:lnTo>
                <a:lnTo>
                  <a:pt x="154" y="240"/>
                </a:lnTo>
                <a:lnTo>
                  <a:pt x="146" y="241"/>
                </a:lnTo>
                <a:lnTo>
                  <a:pt x="127" y="244"/>
                </a:lnTo>
                <a:lnTo>
                  <a:pt x="116" y="245"/>
                </a:lnTo>
                <a:lnTo>
                  <a:pt x="106" y="249"/>
                </a:lnTo>
                <a:lnTo>
                  <a:pt x="97" y="252"/>
                </a:lnTo>
                <a:lnTo>
                  <a:pt x="90" y="259"/>
                </a:lnTo>
                <a:lnTo>
                  <a:pt x="90" y="259"/>
                </a:lnTo>
                <a:lnTo>
                  <a:pt x="86" y="264"/>
                </a:lnTo>
                <a:lnTo>
                  <a:pt x="82" y="270"/>
                </a:lnTo>
                <a:lnTo>
                  <a:pt x="72" y="290"/>
                </a:lnTo>
                <a:lnTo>
                  <a:pt x="63" y="315"/>
                </a:lnTo>
                <a:lnTo>
                  <a:pt x="51" y="341"/>
                </a:lnTo>
                <a:lnTo>
                  <a:pt x="33" y="394"/>
                </a:lnTo>
                <a:lnTo>
                  <a:pt x="20" y="428"/>
                </a:lnTo>
                <a:lnTo>
                  <a:pt x="20" y="428"/>
                </a:lnTo>
                <a:lnTo>
                  <a:pt x="18" y="439"/>
                </a:lnTo>
                <a:lnTo>
                  <a:pt x="17" y="451"/>
                </a:lnTo>
                <a:lnTo>
                  <a:pt x="17" y="467"/>
                </a:lnTo>
                <a:lnTo>
                  <a:pt x="18" y="482"/>
                </a:lnTo>
                <a:lnTo>
                  <a:pt x="22" y="511"/>
                </a:lnTo>
                <a:lnTo>
                  <a:pt x="25" y="527"/>
                </a:lnTo>
                <a:lnTo>
                  <a:pt x="25" y="527"/>
                </a:lnTo>
                <a:lnTo>
                  <a:pt x="29" y="533"/>
                </a:lnTo>
                <a:lnTo>
                  <a:pt x="33" y="538"/>
                </a:lnTo>
                <a:lnTo>
                  <a:pt x="38" y="541"/>
                </a:lnTo>
                <a:lnTo>
                  <a:pt x="40" y="542"/>
                </a:lnTo>
                <a:lnTo>
                  <a:pt x="40" y="542"/>
                </a:lnTo>
                <a:lnTo>
                  <a:pt x="65" y="547"/>
                </a:lnTo>
                <a:lnTo>
                  <a:pt x="70" y="681"/>
                </a:lnTo>
                <a:lnTo>
                  <a:pt x="0" y="686"/>
                </a:lnTo>
                <a:lnTo>
                  <a:pt x="65" y="895"/>
                </a:lnTo>
                <a:lnTo>
                  <a:pt x="80" y="905"/>
                </a:lnTo>
                <a:lnTo>
                  <a:pt x="70" y="1029"/>
                </a:lnTo>
                <a:lnTo>
                  <a:pt x="75" y="1049"/>
                </a:lnTo>
                <a:lnTo>
                  <a:pt x="115" y="1059"/>
                </a:lnTo>
                <a:lnTo>
                  <a:pt x="115" y="1084"/>
                </a:lnTo>
                <a:lnTo>
                  <a:pt x="70" y="1108"/>
                </a:lnTo>
                <a:lnTo>
                  <a:pt x="169" y="1113"/>
                </a:lnTo>
                <a:lnTo>
                  <a:pt x="174" y="1133"/>
                </a:lnTo>
                <a:lnTo>
                  <a:pt x="184" y="1138"/>
                </a:lnTo>
                <a:lnTo>
                  <a:pt x="189" y="1228"/>
                </a:lnTo>
                <a:lnTo>
                  <a:pt x="214" y="1258"/>
                </a:lnTo>
                <a:lnTo>
                  <a:pt x="184" y="1287"/>
                </a:lnTo>
                <a:lnTo>
                  <a:pt x="85" y="1287"/>
                </a:lnTo>
                <a:lnTo>
                  <a:pt x="85" y="1287"/>
                </a:lnTo>
                <a:lnTo>
                  <a:pt x="80" y="1292"/>
                </a:lnTo>
                <a:lnTo>
                  <a:pt x="76" y="1297"/>
                </a:lnTo>
                <a:lnTo>
                  <a:pt x="75" y="1302"/>
                </a:lnTo>
                <a:lnTo>
                  <a:pt x="75" y="1302"/>
                </a:lnTo>
                <a:lnTo>
                  <a:pt x="76" y="1305"/>
                </a:lnTo>
                <a:lnTo>
                  <a:pt x="79" y="1306"/>
                </a:lnTo>
                <a:lnTo>
                  <a:pt x="87" y="1307"/>
                </a:lnTo>
                <a:lnTo>
                  <a:pt x="100" y="1307"/>
                </a:lnTo>
                <a:lnTo>
                  <a:pt x="204" y="1307"/>
                </a:lnTo>
                <a:lnTo>
                  <a:pt x="204" y="1307"/>
                </a:lnTo>
                <a:lnTo>
                  <a:pt x="210" y="1351"/>
                </a:lnTo>
                <a:lnTo>
                  <a:pt x="219" y="1395"/>
                </a:lnTo>
                <a:lnTo>
                  <a:pt x="230" y="1448"/>
                </a:lnTo>
                <a:lnTo>
                  <a:pt x="238" y="1474"/>
                </a:lnTo>
                <a:lnTo>
                  <a:pt x="245" y="1499"/>
                </a:lnTo>
                <a:lnTo>
                  <a:pt x="254" y="1522"/>
                </a:lnTo>
                <a:lnTo>
                  <a:pt x="263" y="1543"/>
                </a:lnTo>
                <a:lnTo>
                  <a:pt x="272" y="1561"/>
                </a:lnTo>
                <a:lnTo>
                  <a:pt x="279" y="1568"/>
                </a:lnTo>
                <a:lnTo>
                  <a:pt x="284" y="1574"/>
                </a:lnTo>
                <a:lnTo>
                  <a:pt x="290" y="1579"/>
                </a:lnTo>
                <a:lnTo>
                  <a:pt x="296" y="1583"/>
                </a:lnTo>
                <a:lnTo>
                  <a:pt x="302" y="1586"/>
                </a:lnTo>
                <a:lnTo>
                  <a:pt x="309" y="1586"/>
                </a:lnTo>
                <a:lnTo>
                  <a:pt x="309" y="1586"/>
                </a:lnTo>
                <a:lnTo>
                  <a:pt x="315" y="1584"/>
                </a:lnTo>
                <a:lnTo>
                  <a:pt x="321" y="1583"/>
                </a:lnTo>
                <a:lnTo>
                  <a:pt x="326" y="1579"/>
                </a:lnTo>
                <a:lnTo>
                  <a:pt x="331" y="1574"/>
                </a:lnTo>
                <a:lnTo>
                  <a:pt x="336" y="1569"/>
                </a:lnTo>
                <a:lnTo>
                  <a:pt x="341" y="1563"/>
                </a:lnTo>
                <a:lnTo>
                  <a:pt x="348" y="1547"/>
                </a:lnTo>
                <a:lnTo>
                  <a:pt x="356" y="1530"/>
                </a:lnTo>
                <a:lnTo>
                  <a:pt x="361" y="1509"/>
                </a:lnTo>
                <a:lnTo>
                  <a:pt x="366" y="1487"/>
                </a:lnTo>
                <a:lnTo>
                  <a:pt x="369" y="1465"/>
                </a:lnTo>
                <a:lnTo>
                  <a:pt x="374" y="1422"/>
                </a:lnTo>
                <a:lnTo>
                  <a:pt x="377" y="1384"/>
                </a:lnTo>
                <a:lnTo>
                  <a:pt x="378" y="1347"/>
                </a:lnTo>
                <a:lnTo>
                  <a:pt x="378" y="1347"/>
                </a:lnTo>
                <a:lnTo>
                  <a:pt x="379" y="1325"/>
                </a:lnTo>
                <a:lnTo>
                  <a:pt x="379" y="1310"/>
                </a:lnTo>
                <a:lnTo>
                  <a:pt x="379" y="1305"/>
                </a:lnTo>
                <a:lnTo>
                  <a:pt x="378" y="1302"/>
                </a:lnTo>
                <a:lnTo>
                  <a:pt x="378" y="1302"/>
                </a:lnTo>
                <a:lnTo>
                  <a:pt x="378" y="1302"/>
                </a:lnTo>
                <a:lnTo>
                  <a:pt x="379" y="1301"/>
                </a:lnTo>
                <a:lnTo>
                  <a:pt x="384" y="1297"/>
                </a:lnTo>
                <a:lnTo>
                  <a:pt x="393" y="1292"/>
                </a:lnTo>
                <a:lnTo>
                  <a:pt x="393" y="1292"/>
                </a:lnTo>
                <a:lnTo>
                  <a:pt x="394" y="1307"/>
                </a:lnTo>
                <a:lnTo>
                  <a:pt x="395" y="1318"/>
                </a:lnTo>
                <a:lnTo>
                  <a:pt x="397" y="1321"/>
                </a:lnTo>
                <a:lnTo>
                  <a:pt x="398" y="1322"/>
                </a:lnTo>
                <a:lnTo>
                  <a:pt x="398" y="1322"/>
                </a:lnTo>
                <a:lnTo>
                  <a:pt x="428" y="1317"/>
                </a:lnTo>
                <a:lnTo>
                  <a:pt x="443" y="1342"/>
                </a:lnTo>
                <a:lnTo>
                  <a:pt x="453" y="1367"/>
                </a:lnTo>
                <a:lnTo>
                  <a:pt x="552" y="1377"/>
                </a:lnTo>
                <a:lnTo>
                  <a:pt x="552" y="1377"/>
                </a:lnTo>
                <a:lnTo>
                  <a:pt x="558" y="1378"/>
                </a:lnTo>
                <a:lnTo>
                  <a:pt x="572" y="1381"/>
                </a:lnTo>
                <a:lnTo>
                  <a:pt x="579" y="1381"/>
                </a:lnTo>
                <a:lnTo>
                  <a:pt x="586" y="1381"/>
                </a:lnTo>
                <a:lnTo>
                  <a:pt x="588" y="1379"/>
                </a:lnTo>
                <a:lnTo>
                  <a:pt x="590" y="1377"/>
                </a:lnTo>
                <a:lnTo>
                  <a:pt x="592" y="1374"/>
                </a:lnTo>
                <a:lnTo>
                  <a:pt x="592" y="1372"/>
                </a:lnTo>
                <a:lnTo>
                  <a:pt x="592" y="1372"/>
                </a:lnTo>
                <a:lnTo>
                  <a:pt x="590" y="1366"/>
                </a:lnTo>
                <a:lnTo>
                  <a:pt x="588" y="1359"/>
                </a:lnTo>
                <a:lnTo>
                  <a:pt x="584" y="1354"/>
                </a:lnTo>
                <a:lnTo>
                  <a:pt x="582" y="1351"/>
                </a:lnTo>
                <a:lnTo>
                  <a:pt x="574" y="1345"/>
                </a:lnTo>
                <a:lnTo>
                  <a:pt x="572" y="1342"/>
                </a:lnTo>
                <a:lnTo>
                  <a:pt x="542" y="1297"/>
                </a:lnTo>
                <a:lnTo>
                  <a:pt x="567" y="1292"/>
                </a:lnTo>
                <a:lnTo>
                  <a:pt x="567" y="1292"/>
                </a:lnTo>
                <a:lnTo>
                  <a:pt x="543" y="1113"/>
                </a:lnTo>
                <a:lnTo>
                  <a:pt x="527" y="990"/>
                </a:lnTo>
                <a:lnTo>
                  <a:pt x="521" y="949"/>
                </a:lnTo>
                <a:lnTo>
                  <a:pt x="517" y="935"/>
                </a:lnTo>
                <a:lnTo>
                  <a:pt x="517" y="935"/>
                </a:lnTo>
                <a:lnTo>
                  <a:pt x="515" y="930"/>
                </a:lnTo>
                <a:lnTo>
                  <a:pt x="512" y="916"/>
                </a:lnTo>
                <a:lnTo>
                  <a:pt x="506" y="875"/>
                </a:lnTo>
                <a:lnTo>
                  <a:pt x="497" y="815"/>
                </a:lnTo>
                <a:lnTo>
                  <a:pt x="497" y="815"/>
                </a:lnTo>
                <a:lnTo>
                  <a:pt x="504" y="814"/>
                </a:lnTo>
                <a:lnTo>
                  <a:pt x="520" y="810"/>
                </a:lnTo>
                <a:lnTo>
                  <a:pt x="528" y="807"/>
                </a:lnTo>
                <a:lnTo>
                  <a:pt x="537" y="802"/>
                </a:lnTo>
                <a:lnTo>
                  <a:pt x="546" y="794"/>
                </a:lnTo>
                <a:lnTo>
                  <a:pt x="549" y="790"/>
                </a:lnTo>
                <a:lnTo>
                  <a:pt x="552" y="785"/>
                </a:lnTo>
                <a:lnTo>
                  <a:pt x="552" y="785"/>
                </a:lnTo>
                <a:lnTo>
                  <a:pt x="554" y="779"/>
                </a:lnTo>
                <a:lnTo>
                  <a:pt x="556" y="772"/>
                </a:lnTo>
                <a:lnTo>
                  <a:pt x="557" y="753"/>
                </a:lnTo>
                <a:lnTo>
                  <a:pt x="557" y="731"/>
                </a:lnTo>
                <a:lnTo>
                  <a:pt x="556" y="706"/>
                </a:lnTo>
                <a:lnTo>
                  <a:pt x="553" y="684"/>
                </a:lnTo>
                <a:lnTo>
                  <a:pt x="551" y="664"/>
                </a:lnTo>
                <a:lnTo>
                  <a:pt x="548" y="649"/>
                </a:lnTo>
                <a:lnTo>
                  <a:pt x="547" y="641"/>
                </a:lnTo>
                <a:lnTo>
                  <a:pt x="547" y="641"/>
                </a:lnTo>
                <a:lnTo>
                  <a:pt x="545" y="639"/>
                </a:lnTo>
                <a:lnTo>
                  <a:pt x="542" y="636"/>
                </a:lnTo>
                <a:lnTo>
                  <a:pt x="536" y="631"/>
                </a:lnTo>
                <a:lnTo>
                  <a:pt x="527" y="626"/>
                </a:lnTo>
                <a:lnTo>
                  <a:pt x="517" y="612"/>
                </a:lnTo>
                <a:lnTo>
                  <a:pt x="517" y="557"/>
                </a:lnTo>
                <a:lnTo>
                  <a:pt x="517" y="557"/>
                </a:lnTo>
                <a:lnTo>
                  <a:pt x="536" y="546"/>
                </a:lnTo>
                <a:lnTo>
                  <a:pt x="548" y="536"/>
                </a:lnTo>
                <a:lnTo>
                  <a:pt x="553" y="531"/>
                </a:lnTo>
                <a:lnTo>
                  <a:pt x="557" y="527"/>
                </a:lnTo>
                <a:lnTo>
                  <a:pt x="557" y="527"/>
                </a:lnTo>
                <a:lnTo>
                  <a:pt x="559" y="525"/>
                </a:lnTo>
                <a:lnTo>
                  <a:pt x="562" y="523"/>
                </a:lnTo>
                <a:lnTo>
                  <a:pt x="567" y="522"/>
                </a:lnTo>
                <a:lnTo>
                  <a:pt x="571" y="521"/>
                </a:lnTo>
                <a:lnTo>
                  <a:pt x="573" y="520"/>
                </a:lnTo>
                <a:lnTo>
                  <a:pt x="576" y="517"/>
                </a:lnTo>
                <a:lnTo>
                  <a:pt x="577" y="512"/>
                </a:lnTo>
                <a:lnTo>
                  <a:pt x="577" y="512"/>
                </a:lnTo>
                <a:lnTo>
                  <a:pt x="583" y="488"/>
                </a:lnTo>
                <a:lnTo>
                  <a:pt x="583" y="477"/>
                </a:lnTo>
                <a:lnTo>
                  <a:pt x="583" y="472"/>
                </a:lnTo>
                <a:lnTo>
                  <a:pt x="582" y="467"/>
                </a:lnTo>
                <a:lnTo>
                  <a:pt x="582" y="467"/>
                </a:lnTo>
                <a:lnTo>
                  <a:pt x="577" y="459"/>
                </a:lnTo>
                <a:lnTo>
                  <a:pt x="571" y="450"/>
                </a:lnTo>
                <a:lnTo>
                  <a:pt x="562" y="443"/>
                </a:lnTo>
                <a:lnTo>
                  <a:pt x="502" y="358"/>
                </a:lnTo>
                <a:lnTo>
                  <a:pt x="433" y="239"/>
                </a:lnTo>
                <a:lnTo>
                  <a:pt x="388" y="224"/>
                </a:lnTo>
                <a:lnTo>
                  <a:pt x="418" y="214"/>
                </a:lnTo>
                <a:lnTo>
                  <a:pt x="408" y="184"/>
                </a:lnTo>
                <a:lnTo>
                  <a:pt x="418" y="154"/>
                </a:lnTo>
                <a:lnTo>
                  <a:pt x="418" y="154"/>
                </a:lnTo>
                <a:lnTo>
                  <a:pt x="417" y="134"/>
                </a:lnTo>
                <a:lnTo>
                  <a:pt x="414" y="119"/>
                </a:lnTo>
                <a:lnTo>
                  <a:pt x="413" y="110"/>
                </a:lnTo>
                <a:lnTo>
                  <a:pt x="413" y="110"/>
                </a:lnTo>
                <a:lnTo>
                  <a:pt x="408" y="98"/>
                </a:lnTo>
                <a:lnTo>
                  <a:pt x="399" y="81"/>
                </a:lnTo>
                <a:lnTo>
                  <a:pt x="383" y="50"/>
                </a:lnTo>
                <a:lnTo>
                  <a:pt x="383" y="50"/>
                </a:lnTo>
                <a:lnTo>
                  <a:pt x="381" y="45"/>
                </a:lnTo>
                <a:lnTo>
                  <a:pt x="376" y="40"/>
                </a:lnTo>
                <a:lnTo>
                  <a:pt x="364" y="29"/>
                </a:lnTo>
                <a:lnTo>
                  <a:pt x="348" y="15"/>
                </a:lnTo>
                <a:lnTo>
                  <a:pt x="304" y="0"/>
                </a:lnTo>
                <a:lnTo>
                  <a:pt x="274" y="0"/>
                </a:lnTo>
                <a:lnTo>
                  <a:pt x="274" y="0"/>
                </a:lnTo>
                <a:lnTo>
                  <a:pt x="269" y="0"/>
                </a:lnTo>
                <a:lnTo>
                  <a:pt x="256" y="3"/>
                </a:lnTo>
                <a:lnTo>
                  <a:pt x="239" y="8"/>
                </a:lnTo>
                <a:lnTo>
                  <a:pt x="229" y="11"/>
                </a:lnTo>
                <a:lnTo>
                  <a:pt x="219" y="15"/>
                </a:lnTo>
                <a:lnTo>
                  <a:pt x="219" y="15"/>
                </a:lnTo>
                <a:lnTo>
                  <a:pt x="214" y="18"/>
                </a:lnTo>
                <a:lnTo>
                  <a:pt x="208" y="23"/>
                </a:lnTo>
                <a:lnTo>
                  <a:pt x="197" y="34"/>
                </a:lnTo>
                <a:lnTo>
                  <a:pt x="183" y="47"/>
                </a:lnTo>
                <a:lnTo>
                  <a:pt x="171" y="64"/>
                </a:lnTo>
                <a:lnTo>
                  <a:pt x="159" y="81"/>
                </a:lnTo>
                <a:lnTo>
                  <a:pt x="150" y="97"/>
                </a:lnTo>
                <a:lnTo>
                  <a:pt x="143" y="112"/>
                </a:lnTo>
                <a:lnTo>
                  <a:pt x="140" y="124"/>
                </a:lnTo>
                <a:lnTo>
                  <a:pt x="140" y="124"/>
                </a:lnTo>
                <a:lnTo>
                  <a:pt x="138" y="141"/>
                </a:lnTo>
                <a:lnTo>
                  <a:pt x="137" y="153"/>
                </a:lnTo>
                <a:lnTo>
                  <a:pt x="136" y="163"/>
                </a:lnTo>
                <a:lnTo>
                  <a:pt x="135" y="174"/>
                </a:lnTo>
                <a:lnTo>
                  <a:pt x="135" y="174"/>
                </a:lnTo>
                <a:lnTo>
                  <a:pt x="131" y="188"/>
                </a:lnTo>
                <a:lnTo>
                  <a:pt x="126" y="201"/>
                </a:lnTo>
                <a:lnTo>
                  <a:pt x="123" y="211"/>
                </a:lnTo>
                <a:lnTo>
                  <a:pt x="123" y="214"/>
                </a:lnTo>
                <a:lnTo>
                  <a:pt x="125" y="214"/>
                </a:lnTo>
                <a:lnTo>
                  <a:pt x="125" y="214"/>
                </a:lnTo>
                <a:lnTo>
                  <a:pt x="159" y="204"/>
                </a:lnTo>
                <a:lnTo>
                  <a:pt x="159" y="204"/>
                </a:lnTo>
                <a:lnTo>
                  <a:pt x="158" y="211"/>
                </a:lnTo>
                <a:lnTo>
                  <a:pt x="158" y="216"/>
                </a:lnTo>
                <a:lnTo>
                  <a:pt x="158" y="218"/>
                </a:lnTo>
                <a:lnTo>
                  <a:pt x="159" y="219"/>
                </a:lnTo>
                <a:lnTo>
                  <a:pt x="159" y="219"/>
                </a:lnTo>
                <a:close/>
                <a:moveTo>
                  <a:pt x="264" y="1322"/>
                </a:moveTo>
                <a:lnTo>
                  <a:pt x="264" y="1322"/>
                </a:lnTo>
                <a:lnTo>
                  <a:pt x="304" y="1337"/>
                </a:lnTo>
                <a:lnTo>
                  <a:pt x="331" y="1347"/>
                </a:lnTo>
                <a:lnTo>
                  <a:pt x="343" y="1352"/>
                </a:lnTo>
                <a:lnTo>
                  <a:pt x="343" y="1352"/>
                </a:lnTo>
                <a:lnTo>
                  <a:pt x="342" y="1382"/>
                </a:lnTo>
                <a:lnTo>
                  <a:pt x="341" y="1412"/>
                </a:lnTo>
                <a:lnTo>
                  <a:pt x="340" y="1446"/>
                </a:lnTo>
                <a:lnTo>
                  <a:pt x="336" y="1481"/>
                </a:lnTo>
                <a:lnTo>
                  <a:pt x="333" y="1496"/>
                </a:lnTo>
                <a:lnTo>
                  <a:pt x="331" y="1511"/>
                </a:lnTo>
                <a:lnTo>
                  <a:pt x="327" y="1523"/>
                </a:lnTo>
                <a:lnTo>
                  <a:pt x="323" y="1532"/>
                </a:lnTo>
                <a:lnTo>
                  <a:pt x="318" y="1538"/>
                </a:lnTo>
                <a:lnTo>
                  <a:pt x="316" y="1540"/>
                </a:lnTo>
                <a:lnTo>
                  <a:pt x="313" y="1541"/>
                </a:lnTo>
                <a:lnTo>
                  <a:pt x="313" y="1541"/>
                </a:lnTo>
                <a:lnTo>
                  <a:pt x="311" y="1541"/>
                </a:lnTo>
                <a:lnTo>
                  <a:pt x="309" y="1538"/>
                </a:lnTo>
                <a:lnTo>
                  <a:pt x="302" y="1532"/>
                </a:lnTo>
                <a:lnTo>
                  <a:pt x="297" y="1521"/>
                </a:lnTo>
                <a:lnTo>
                  <a:pt x="294" y="1507"/>
                </a:lnTo>
                <a:lnTo>
                  <a:pt x="289" y="1491"/>
                </a:lnTo>
                <a:lnTo>
                  <a:pt x="285" y="1473"/>
                </a:lnTo>
                <a:lnTo>
                  <a:pt x="277" y="1432"/>
                </a:lnTo>
                <a:lnTo>
                  <a:pt x="271" y="1392"/>
                </a:lnTo>
                <a:lnTo>
                  <a:pt x="268" y="1357"/>
                </a:lnTo>
                <a:lnTo>
                  <a:pt x="264" y="1322"/>
                </a:lnTo>
                <a:lnTo>
                  <a:pt x="264" y="1322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7">
            <a:extLst>
              <a:ext uri="{FF2B5EF4-FFF2-40B4-BE49-F238E27FC236}">
                <a16:creationId xmlns:a16="http://schemas.microsoft.com/office/drawing/2014/main" id="{F7C380E9-5679-469C-8444-CE713E1C141E}"/>
              </a:ext>
            </a:extLst>
          </p:cNvPr>
          <p:cNvSpPr>
            <a:spLocks noEditPoints="1"/>
          </p:cNvSpPr>
          <p:nvPr/>
        </p:nvSpPr>
        <p:spPr bwMode="auto">
          <a:xfrm>
            <a:off x="2807969" y="744878"/>
            <a:ext cx="708992" cy="1711086"/>
          </a:xfrm>
          <a:custGeom>
            <a:avLst/>
            <a:gdLst>
              <a:gd name="T0" fmla="*/ 69 w 358"/>
              <a:gd name="T1" fmla="*/ 119 h 864"/>
              <a:gd name="T2" fmla="*/ 38 w 358"/>
              <a:gd name="T3" fmla="*/ 181 h 864"/>
              <a:gd name="T4" fmla="*/ 17 w 358"/>
              <a:gd name="T5" fmla="*/ 253 h 864"/>
              <a:gd name="T6" fmla="*/ 30 w 358"/>
              <a:gd name="T7" fmla="*/ 275 h 864"/>
              <a:gd name="T8" fmla="*/ 45 w 358"/>
              <a:gd name="T9" fmla="*/ 330 h 864"/>
              <a:gd name="T10" fmla="*/ 22 w 358"/>
              <a:gd name="T11" fmla="*/ 408 h 864"/>
              <a:gd name="T12" fmla="*/ 15 w 358"/>
              <a:gd name="T13" fmla="*/ 462 h 864"/>
              <a:gd name="T14" fmla="*/ 30 w 358"/>
              <a:gd name="T15" fmla="*/ 566 h 864"/>
              <a:gd name="T16" fmla="*/ 30 w 358"/>
              <a:gd name="T17" fmla="*/ 606 h 864"/>
              <a:gd name="T18" fmla="*/ 30 w 358"/>
              <a:gd name="T19" fmla="*/ 765 h 864"/>
              <a:gd name="T20" fmla="*/ 0 w 358"/>
              <a:gd name="T21" fmla="*/ 785 h 864"/>
              <a:gd name="T22" fmla="*/ 30 w 358"/>
              <a:gd name="T23" fmla="*/ 785 h 864"/>
              <a:gd name="T24" fmla="*/ 46 w 358"/>
              <a:gd name="T25" fmla="*/ 846 h 864"/>
              <a:gd name="T26" fmla="*/ 79 w 358"/>
              <a:gd name="T27" fmla="*/ 864 h 864"/>
              <a:gd name="T28" fmla="*/ 108 w 358"/>
              <a:gd name="T29" fmla="*/ 842 h 864"/>
              <a:gd name="T30" fmla="*/ 124 w 358"/>
              <a:gd name="T31" fmla="*/ 743 h 864"/>
              <a:gd name="T32" fmla="*/ 160 w 358"/>
              <a:gd name="T33" fmla="*/ 728 h 864"/>
              <a:gd name="T34" fmla="*/ 190 w 358"/>
              <a:gd name="T35" fmla="*/ 793 h 864"/>
              <a:gd name="T36" fmla="*/ 222 w 358"/>
              <a:gd name="T37" fmla="*/ 805 h 864"/>
              <a:gd name="T38" fmla="*/ 260 w 358"/>
              <a:gd name="T39" fmla="*/ 756 h 864"/>
              <a:gd name="T40" fmla="*/ 288 w 358"/>
              <a:gd name="T41" fmla="*/ 641 h 864"/>
              <a:gd name="T42" fmla="*/ 297 w 358"/>
              <a:gd name="T43" fmla="*/ 602 h 864"/>
              <a:gd name="T44" fmla="*/ 289 w 358"/>
              <a:gd name="T45" fmla="*/ 583 h 864"/>
              <a:gd name="T46" fmla="*/ 353 w 358"/>
              <a:gd name="T47" fmla="*/ 417 h 864"/>
              <a:gd name="T48" fmla="*/ 329 w 358"/>
              <a:gd name="T49" fmla="*/ 291 h 864"/>
              <a:gd name="T50" fmla="*/ 313 w 358"/>
              <a:gd name="T51" fmla="*/ 263 h 864"/>
              <a:gd name="T52" fmla="*/ 281 w 358"/>
              <a:gd name="T53" fmla="*/ 224 h 864"/>
              <a:gd name="T54" fmla="*/ 252 w 358"/>
              <a:gd name="T55" fmla="*/ 177 h 864"/>
              <a:gd name="T56" fmla="*/ 212 w 358"/>
              <a:gd name="T57" fmla="*/ 126 h 864"/>
              <a:gd name="T58" fmla="*/ 219 w 358"/>
              <a:gd name="T59" fmla="*/ 98 h 864"/>
              <a:gd name="T60" fmla="*/ 206 w 358"/>
              <a:gd name="T61" fmla="*/ 84 h 864"/>
              <a:gd name="T62" fmla="*/ 184 w 358"/>
              <a:gd name="T63" fmla="*/ 63 h 864"/>
              <a:gd name="T64" fmla="*/ 201 w 358"/>
              <a:gd name="T65" fmla="*/ 33 h 864"/>
              <a:gd name="T66" fmla="*/ 185 w 358"/>
              <a:gd name="T67" fmla="*/ 16 h 864"/>
              <a:gd name="T68" fmla="*/ 159 w 358"/>
              <a:gd name="T69" fmla="*/ 2 h 864"/>
              <a:gd name="T70" fmla="*/ 125 w 358"/>
              <a:gd name="T71" fmla="*/ 7 h 864"/>
              <a:gd name="T72" fmla="*/ 84 w 358"/>
              <a:gd name="T73" fmla="*/ 104 h 864"/>
              <a:gd name="T74" fmla="*/ 242 w 358"/>
              <a:gd name="T75" fmla="*/ 253 h 864"/>
              <a:gd name="T76" fmla="*/ 243 w 358"/>
              <a:gd name="T77" fmla="*/ 268 h 864"/>
              <a:gd name="T78" fmla="*/ 263 w 358"/>
              <a:gd name="T79" fmla="*/ 301 h 864"/>
              <a:gd name="T80" fmla="*/ 266 w 358"/>
              <a:gd name="T81" fmla="*/ 325 h 864"/>
              <a:gd name="T82" fmla="*/ 247 w 358"/>
              <a:gd name="T83" fmla="*/ 332 h 864"/>
              <a:gd name="T84" fmla="*/ 240 w 358"/>
              <a:gd name="T85" fmla="*/ 347 h 864"/>
              <a:gd name="T86" fmla="*/ 228 w 358"/>
              <a:gd name="T87" fmla="*/ 347 h 864"/>
              <a:gd name="T88" fmla="*/ 222 w 358"/>
              <a:gd name="T89" fmla="*/ 330 h 864"/>
              <a:gd name="T90" fmla="*/ 211 w 358"/>
              <a:gd name="T91" fmla="*/ 273 h 864"/>
              <a:gd name="T92" fmla="*/ 256 w 358"/>
              <a:gd name="T93" fmla="*/ 692 h 864"/>
              <a:gd name="T94" fmla="*/ 222 w 358"/>
              <a:gd name="T95" fmla="*/ 767 h 864"/>
              <a:gd name="T96" fmla="*/ 206 w 358"/>
              <a:gd name="T97" fmla="*/ 756 h 864"/>
              <a:gd name="T98" fmla="*/ 214 w 358"/>
              <a:gd name="T99" fmla="*/ 675 h 864"/>
              <a:gd name="T100" fmla="*/ 233 w 358"/>
              <a:gd name="T101" fmla="*/ 685 h 864"/>
              <a:gd name="T102" fmla="*/ 250 w 358"/>
              <a:gd name="T103" fmla="*/ 657 h 864"/>
              <a:gd name="T104" fmla="*/ 88 w 358"/>
              <a:gd name="T105" fmla="*/ 820 h 864"/>
              <a:gd name="T106" fmla="*/ 73 w 358"/>
              <a:gd name="T107" fmla="*/ 829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8" h="864">
                <a:moveTo>
                  <a:pt x="84" y="104"/>
                </a:moveTo>
                <a:lnTo>
                  <a:pt x="84" y="104"/>
                </a:lnTo>
                <a:lnTo>
                  <a:pt x="78" y="111"/>
                </a:lnTo>
                <a:lnTo>
                  <a:pt x="73" y="116"/>
                </a:lnTo>
                <a:lnTo>
                  <a:pt x="69" y="119"/>
                </a:lnTo>
                <a:lnTo>
                  <a:pt x="69" y="119"/>
                </a:lnTo>
                <a:lnTo>
                  <a:pt x="61" y="124"/>
                </a:lnTo>
                <a:lnTo>
                  <a:pt x="55" y="129"/>
                </a:lnTo>
                <a:lnTo>
                  <a:pt x="55" y="129"/>
                </a:lnTo>
                <a:lnTo>
                  <a:pt x="45" y="154"/>
                </a:lnTo>
                <a:lnTo>
                  <a:pt x="45" y="154"/>
                </a:lnTo>
                <a:lnTo>
                  <a:pt x="38" y="181"/>
                </a:lnTo>
                <a:lnTo>
                  <a:pt x="35" y="203"/>
                </a:lnTo>
                <a:lnTo>
                  <a:pt x="35" y="203"/>
                </a:lnTo>
                <a:lnTo>
                  <a:pt x="31" y="212"/>
                </a:lnTo>
                <a:lnTo>
                  <a:pt x="23" y="231"/>
                </a:lnTo>
                <a:lnTo>
                  <a:pt x="20" y="242"/>
                </a:lnTo>
                <a:lnTo>
                  <a:pt x="17" y="253"/>
                </a:lnTo>
                <a:lnTo>
                  <a:pt x="17" y="262"/>
                </a:lnTo>
                <a:lnTo>
                  <a:pt x="19" y="265"/>
                </a:lnTo>
                <a:lnTo>
                  <a:pt x="20" y="268"/>
                </a:lnTo>
                <a:lnTo>
                  <a:pt x="20" y="268"/>
                </a:lnTo>
                <a:lnTo>
                  <a:pt x="25" y="272"/>
                </a:lnTo>
                <a:lnTo>
                  <a:pt x="30" y="275"/>
                </a:lnTo>
                <a:lnTo>
                  <a:pt x="38" y="280"/>
                </a:lnTo>
                <a:lnTo>
                  <a:pt x="47" y="283"/>
                </a:lnTo>
                <a:lnTo>
                  <a:pt x="50" y="283"/>
                </a:lnTo>
                <a:lnTo>
                  <a:pt x="50" y="283"/>
                </a:lnTo>
                <a:lnTo>
                  <a:pt x="48" y="308"/>
                </a:lnTo>
                <a:lnTo>
                  <a:pt x="45" y="330"/>
                </a:lnTo>
                <a:lnTo>
                  <a:pt x="42" y="339"/>
                </a:lnTo>
                <a:lnTo>
                  <a:pt x="40" y="347"/>
                </a:lnTo>
                <a:lnTo>
                  <a:pt x="40" y="347"/>
                </a:lnTo>
                <a:lnTo>
                  <a:pt x="36" y="357"/>
                </a:lnTo>
                <a:lnTo>
                  <a:pt x="31" y="372"/>
                </a:lnTo>
                <a:lnTo>
                  <a:pt x="22" y="408"/>
                </a:lnTo>
                <a:lnTo>
                  <a:pt x="17" y="427"/>
                </a:lnTo>
                <a:lnTo>
                  <a:pt x="15" y="443"/>
                </a:lnTo>
                <a:lnTo>
                  <a:pt x="14" y="455"/>
                </a:lnTo>
                <a:lnTo>
                  <a:pt x="14" y="459"/>
                </a:lnTo>
                <a:lnTo>
                  <a:pt x="15" y="462"/>
                </a:lnTo>
                <a:lnTo>
                  <a:pt x="15" y="462"/>
                </a:lnTo>
                <a:lnTo>
                  <a:pt x="20" y="468"/>
                </a:lnTo>
                <a:lnTo>
                  <a:pt x="25" y="473"/>
                </a:lnTo>
                <a:lnTo>
                  <a:pt x="30" y="477"/>
                </a:lnTo>
                <a:lnTo>
                  <a:pt x="47" y="498"/>
                </a:lnTo>
                <a:lnTo>
                  <a:pt x="35" y="550"/>
                </a:lnTo>
                <a:lnTo>
                  <a:pt x="30" y="566"/>
                </a:lnTo>
                <a:lnTo>
                  <a:pt x="30" y="581"/>
                </a:lnTo>
                <a:lnTo>
                  <a:pt x="30" y="581"/>
                </a:lnTo>
                <a:lnTo>
                  <a:pt x="30" y="592"/>
                </a:lnTo>
                <a:lnTo>
                  <a:pt x="30" y="601"/>
                </a:lnTo>
                <a:lnTo>
                  <a:pt x="30" y="606"/>
                </a:lnTo>
                <a:lnTo>
                  <a:pt x="30" y="606"/>
                </a:lnTo>
                <a:lnTo>
                  <a:pt x="27" y="618"/>
                </a:lnTo>
                <a:lnTo>
                  <a:pt x="20" y="642"/>
                </a:lnTo>
                <a:lnTo>
                  <a:pt x="10" y="675"/>
                </a:lnTo>
                <a:lnTo>
                  <a:pt x="30" y="690"/>
                </a:lnTo>
                <a:lnTo>
                  <a:pt x="30" y="720"/>
                </a:lnTo>
                <a:lnTo>
                  <a:pt x="30" y="765"/>
                </a:lnTo>
                <a:lnTo>
                  <a:pt x="30" y="765"/>
                </a:lnTo>
                <a:lnTo>
                  <a:pt x="14" y="772"/>
                </a:lnTo>
                <a:lnTo>
                  <a:pt x="2" y="779"/>
                </a:lnTo>
                <a:lnTo>
                  <a:pt x="0" y="782"/>
                </a:lnTo>
                <a:lnTo>
                  <a:pt x="0" y="784"/>
                </a:lnTo>
                <a:lnTo>
                  <a:pt x="0" y="785"/>
                </a:lnTo>
                <a:lnTo>
                  <a:pt x="0" y="785"/>
                </a:lnTo>
                <a:lnTo>
                  <a:pt x="2" y="786"/>
                </a:lnTo>
                <a:lnTo>
                  <a:pt x="6" y="787"/>
                </a:lnTo>
                <a:lnTo>
                  <a:pt x="17" y="787"/>
                </a:lnTo>
                <a:lnTo>
                  <a:pt x="30" y="785"/>
                </a:lnTo>
                <a:lnTo>
                  <a:pt x="30" y="785"/>
                </a:lnTo>
                <a:lnTo>
                  <a:pt x="31" y="797"/>
                </a:lnTo>
                <a:lnTo>
                  <a:pt x="32" y="810"/>
                </a:lnTo>
                <a:lnTo>
                  <a:pt x="36" y="825"/>
                </a:lnTo>
                <a:lnTo>
                  <a:pt x="38" y="832"/>
                </a:lnTo>
                <a:lnTo>
                  <a:pt x="42" y="839"/>
                </a:lnTo>
                <a:lnTo>
                  <a:pt x="46" y="846"/>
                </a:lnTo>
                <a:lnTo>
                  <a:pt x="51" y="852"/>
                </a:lnTo>
                <a:lnTo>
                  <a:pt x="56" y="857"/>
                </a:lnTo>
                <a:lnTo>
                  <a:pt x="63" y="861"/>
                </a:lnTo>
                <a:lnTo>
                  <a:pt x="71" y="863"/>
                </a:lnTo>
                <a:lnTo>
                  <a:pt x="79" y="864"/>
                </a:lnTo>
                <a:lnTo>
                  <a:pt x="79" y="864"/>
                </a:lnTo>
                <a:lnTo>
                  <a:pt x="84" y="864"/>
                </a:lnTo>
                <a:lnTo>
                  <a:pt x="88" y="863"/>
                </a:lnTo>
                <a:lnTo>
                  <a:pt x="92" y="861"/>
                </a:lnTo>
                <a:lnTo>
                  <a:pt x="96" y="858"/>
                </a:lnTo>
                <a:lnTo>
                  <a:pt x="102" y="851"/>
                </a:lnTo>
                <a:lnTo>
                  <a:pt x="108" y="842"/>
                </a:lnTo>
                <a:lnTo>
                  <a:pt x="112" y="831"/>
                </a:lnTo>
                <a:lnTo>
                  <a:pt x="115" y="818"/>
                </a:lnTo>
                <a:lnTo>
                  <a:pt x="118" y="806"/>
                </a:lnTo>
                <a:lnTo>
                  <a:pt x="120" y="792"/>
                </a:lnTo>
                <a:lnTo>
                  <a:pt x="123" y="766"/>
                </a:lnTo>
                <a:lnTo>
                  <a:pt x="124" y="743"/>
                </a:lnTo>
                <a:lnTo>
                  <a:pt x="124" y="720"/>
                </a:lnTo>
                <a:lnTo>
                  <a:pt x="144" y="705"/>
                </a:lnTo>
                <a:lnTo>
                  <a:pt x="154" y="700"/>
                </a:lnTo>
                <a:lnTo>
                  <a:pt x="159" y="715"/>
                </a:lnTo>
                <a:lnTo>
                  <a:pt x="159" y="715"/>
                </a:lnTo>
                <a:lnTo>
                  <a:pt x="160" y="728"/>
                </a:lnTo>
                <a:lnTo>
                  <a:pt x="163" y="741"/>
                </a:lnTo>
                <a:lnTo>
                  <a:pt x="168" y="757"/>
                </a:lnTo>
                <a:lnTo>
                  <a:pt x="174" y="774"/>
                </a:lnTo>
                <a:lnTo>
                  <a:pt x="179" y="781"/>
                </a:lnTo>
                <a:lnTo>
                  <a:pt x="184" y="787"/>
                </a:lnTo>
                <a:lnTo>
                  <a:pt x="190" y="793"/>
                </a:lnTo>
                <a:lnTo>
                  <a:pt x="196" y="798"/>
                </a:lnTo>
                <a:lnTo>
                  <a:pt x="205" y="802"/>
                </a:lnTo>
                <a:lnTo>
                  <a:pt x="214" y="805"/>
                </a:lnTo>
                <a:lnTo>
                  <a:pt x="214" y="805"/>
                </a:lnTo>
                <a:lnTo>
                  <a:pt x="219" y="805"/>
                </a:lnTo>
                <a:lnTo>
                  <a:pt x="222" y="805"/>
                </a:lnTo>
                <a:lnTo>
                  <a:pt x="227" y="802"/>
                </a:lnTo>
                <a:lnTo>
                  <a:pt x="231" y="800"/>
                </a:lnTo>
                <a:lnTo>
                  <a:pt x="240" y="792"/>
                </a:lnTo>
                <a:lnTo>
                  <a:pt x="247" y="782"/>
                </a:lnTo>
                <a:lnTo>
                  <a:pt x="253" y="770"/>
                </a:lnTo>
                <a:lnTo>
                  <a:pt x="260" y="756"/>
                </a:lnTo>
                <a:lnTo>
                  <a:pt x="264" y="741"/>
                </a:lnTo>
                <a:lnTo>
                  <a:pt x="269" y="725"/>
                </a:lnTo>
                <a:lnTo>
                  <a:pt x="278" y="694"/>
                </a:lnTo>
                <a:lnTo>
                  <a:pt x="283" y="667"/>
                </a:lnTo>
                <a:lnTo>
                  <a:pt x="288" y="641"/>
                </a:lnTo>
                <a:lnTo>
                  <a:pt x="288" y="641"/>
                </a:lnTo>
                <a:lnTo>
                  <a:pt x="293" y="631"/>
                </a:lnTo>
                <a:lnTo>
                  <a:pt x="296" y="622"/>
                </a:lnTo>
                <a:lnTo>
                  <a:pt x="298" y="611"/>
                </a:lnTo>
                <a:lnTo>
                  <a:pt x="298" y="611"/>
                </a:lnTo>
                <a:lnTo>
                  <a:pt x="298" y="606"/>
                </a:lnTo>
                <a:lnTo>
                  <a:pt x="297" y="602"/>
                </a:lnTo>
                <a:lnTo>
                  <a:pt x="296" y="600"/>
                </a:lnTo>
                <a:lnTo>
                  <a:pt x="293" y="597"/>
                </a:lnTo>
                <a:lnTo>
                  <a:pt x="289" y="596"/>
                </a:lnTo>
                <a:lnTo>
                  <a:pt x="288" y="596"/>
                </a:lnTo>
                <a:lnTo>
                  <a:pt x="288" y="596"/>
                </a:lnTo>
                <a:lnTo>
                  <a:pt x="289" y="583"/>
                </a:lnTo>
                <a:lnTo>
                  <a:pt x="289" y="572"/>
                </a:lnTo>
                <a:lnTo>
                  <a:pt x="288" y="561"/>
                </a:lnTo>
                <a:lnTo>
                  <a:pt x="273" y="506"/>
                </a:lnTo>
                <a:lnTo>
                  <a:pt x="293" y="447"/>
                </a:lnTo>
                <a:lnTo>
                  <a:pt x="328" y="447"/>
                </a:lnTo>
                <a:lnTo>
                  <a:pt x="353" y="417"/>
                </a:lnTo>
                <a:lnTo>
                  <a:pt x="358" y="328"/>
                </a:lnTo>
                <a:lnTo>
                  <a:pt x="328" y="328"/>
                </a:lnTo>
                <a:lnTo>
                  <a:pt x="328" y="308"/>
                </a:lnTo>
                <a:lnTo>
                  <a:pt x="328" y="308"/>
                </a:lnTo>
                <a:lnTo>
                  <a:pt x="328" y="300"/>
                </a:lnTo>
                <a:lnTo>
                  <a:pt x="329" y="291"/>
                </a:lnTo>
                <a:lnTo>
                  <a:pt x="328" y="283"/>
                </a:lnTo>
                <a:lnTo>
                  <a:pt x="328" y="283"/>
                </a:lnTo>
                <a:lnTo>
                  <a:pt x="325" y="274"/>
                </a:lnTo>
                <a:lnTo>
                  <a:pt x="322" y="268"/>
                </a:lnTo>
                <a:lnTo>
                  <a:pt x="317" y="264"/>
                </a:lnTo>
                <a:lnTo>
                  <a:pt x="313" y="263"/>
                </a:lnTo>
                <a:lnTo>
                  <a:pt x="313" y="263"/>
                </a:lnTo>
                <a:lnTo>
                  <a:pt x="310" y="263"/>
                </a:lnTo>
                <a:lnTo>
                  <a:pt x="307" y="260"/>
                </a:lnTo>
                <a:lnTo>
                  <a:pt x="303" y="258"/>
                </a:lnTo>
                <a:lnTo>
                  <a:pt x="303" y="258"/>
                </a:lnTo>
                <a:lnTo>
                  <a:pt x="281" y="224"/>
                </a:lnTo>
                <a:lnTo>
                  <a:pt x="264" y="201"/>
                </a:lnTo>
                <a:lnTo>
                  <a:pt x="260" y="192"/>
                </a:lnTo>
                <a:lnTo>
                  <a:pt x="258" y="188"/>
                </a:lnTo>
                <a:lnTo>
                  <a:pt x="258" y="188"/>
                </a:lnTo>
                <a:lnTo>
                  <a:pt x="257" y="185"/>
                </a:lnTo>
                <a:lnTo>
                  <a:pt x="252" y="177"/>
                </a:lnTo>
                <a:lnTo>
                  <a:pt x="237" y="157"/>
                </a:lnTo>
                <a:lnTo>
                  <a:pt x="222" y="137"/>
                </a:lnTo>
                <a:lnTo>
                  <a:pt x="214" y="129"/>
                </a:lnTo>
                <a:lnTo>
                  <a:pt x="214" y="129"/>
                </a:lnTo>
                <a:lnTo>
                  <a:pt x="212" y="127"/>
                </a:lnTo>
                <a:lnTo>
                  <a:pt x="212" y="126"/>
                </a:lnTo>
                <a:lnTo>
                  <a:pt x="212" y="120"/>
                </a:lnTo>
                <a:lnTo>
                  <a:pt x="214" y="109"/>
                </a:lnTo>
                <a:lnTo>
                  <a:pt x="214" y="109"/>
                </a:lnTo>
                <a:lnTo>
                  <a:pt x="215" y="105"/>
                </a:lnTo>
                <a:lnTo>
                  <a:pt x="217" y="100"/>
                </a:lnTo>
                <a:lnTo>
                  <a:pt x="219" y="98"/>
                </a:lnTo>
                <a:lnTo>
                  <a:pt x="217" y="95"/>
                </a:lnTo>
                <a:lnTo>
                  <a:pt x="216" y="93"/>
                </a:lnTo>
                <a:lnTo>
                  <a:pt x="214" y="89"/>
                </a:lnTo>
                <a:lnTo>
                  <a:pt x="214" y="89"/>
                </a:lnTo>
                <a:lnTo>
                  <a:pt x="210" y="86"/>
                </a:lnTo>
                <a:lnTo>
                  <a:pt x="206" y="84"/>
                </a:lnTo>
                <a:lnTo>
                  <a:pt x="197" y="80"/>
                </a:lnTo>
                <a:lnTo>
                  <a:pt x="189" y="79"/>
                </a:lnTo>
                <a:lnTo>
                  <a:pt x="189" y="79"/>
                </a:lnTo>
                <a:lnTo>
                  <a:pt x="184" y="69"/>
                </a:lnTo>
                <a:lnTo>
                  <a:pt x="184" y="69"/>
                </a:lnTo>
                <a:lnTo>
                  <a:pt x="184" y="63"/>
                </a:lnTo>
                <a:lnTo>
                  <a:pt x="186" y="53"/>
                </a:lnTo>
                <a:lnTo>
                  <a:pt x="189" y="39"/>
                </a:lnTo>
                <a:lnTo>
                  <a:pt x="199" y="54"/>
                </a:lnTo>
                <a:lnTo>
                  <a:pt x="199" y="54"/>
                </a:lnTo>
                <a:lnTo>
                  <a:pt x="201" y="43"/>
                </a:lnTo>
                <a:lnTo>
                  <a:pt x="201" y="33"/>
                </a:lnTo>
                <a:lnTo>
                  <a:pt x="200" y="28"/>
                </a:lnTo>
                <a:lnTo>
                  <a:pt x="199" y="24"/>
                </a:lnTo>
                <a:lnTo>
                  <a:pt x="199" y="24"/>
                </a:lnTo>
                <a:lnTo>
                  <a:pt x="196" y="22"/>
                </a:lnTo>
                <a:lnTo>
                  <a:pt x="192" y="19"/>
                </a:lnTo>
                <a:lnTo>
                  <a:pt x="185" y="16"/>
                </a:lnTo>
                <a:lnTo>
                  <a:pt x="174" y="14"/>
                </a:lnTo>
                <a:lnTo>
                  <a:pt x="174" y="14"/>
                </a:lnTo>
                <a:lnTo>
                  <a:pt x="173" y="12"/>
                </a:lnTo>
                <a:lnTo>
                  <a:pt x="169" y="7"/>
                </a:lnTo>
                <a:lnTo>
                  <a:pt x="164" y="4"/>
                </a:lnTo>
                <a:lnTo>
                  <a:pt x="159" y="2"/>
                </a:lnTo>
                <a:lnTo>
                  <a:pt x="153" y="1"/>
                </a:lnTo>
                <a:lnTo>
                  <a:pt x="144" y="0"/>
                </a:lnTo>
                <a:lnTo>
                  <a:pt x="144" y="0"/>
                </a:lnTo>
                <a:lnTo>
                  <a:pt x="139" y="0"/>
                </a:lnTo>
                <a:lnTo>
                  <a:pt x="135" y="2"/>
                </a:lnTo>
                <a:lnTo>
                  <a:pt x="125" y="7"/>
                </a:lnTo>
                <a:lnTo>
                  <a:pt x="118" y="13"/>
                </a:lnTo>
                <a:lnTo>
                  <a:pt x="110" y="22"/>
                </a:lnTo>
                <a:lnTo>
                  <a:pt x="98" y="37"/>
                </a:lnTo>
                <a:lnTo>
                  <a:pt x="94" y="44"/>
                </a:lnTo>
                <a:lnTo>
                  <a:pt x="84" y="74"/>
                </a:lnTo>
                <a:lnTo>
                  <a:pt x="84" y="104"/>
                </a:lnTo>
                <a:close/>
                <a:moveTo>
                  <a:pt x="214" y="228"/>
                </a:moveTo>
                <a:lnTo>
                  <a:pt x="214" y="228"/>
                </a:lnTo>
                <a:lnTo>
                  <a:pt x="222" y="234"/>
                </a:lnTo>
                <a:lnTo>
                  <a:pt x="238" y="248"/>
                </a:lnTo>
                <a:lnTo>
                  <a:pt x="238" y="248"/>
                </a:lnTo>
                <a:lnTo>
                  <a:pt x="242" y="253"/>
                </a:lnTo>
                <a:lnTo>
                  <a:pt x="243" y="254"/>
                </a:lnTo>
                <a:lnTo>
                  <a:pt x="243" y="255"/>
                </a:lnTo>
                <a:lnTo>
                  <a:pt x="242" y="259"/>
                </a:lnTo>
                <a:lnTo>
                  <a:pt x="242" y="263"/>
                </a:lnTo>
                <a:lnTo>
                  <a:pt x="243" y="268"/>
                </a:lnTo>
                <a:lnTo>
                  <a:pt x="243" y="268"/>
                </a:lnTo>
                <a:lnTo>
                  <a:pt x="247" y="277"/>
                </a:lnTo>
                <a:lnTo>
                  <a:pt x="250" y="282"/>
                </a:lnTo>
                <a:lnTo>
                  <a:pt x="253" y="287"/>
                </a:lnTo>
                <a:lnTo>
                  <a:pt x="258" y="293"/>
                </a:lnTo>
                <a:lnTo>
                  <a:pt x="258" y="293"/>
                </a:lnTo>
                <a:lnTo>
                  <a:pt x="263" y="301"/>
                </a:lnTo>
                <a:lnTo>
                  <a:pt x="266" y="309"/>
                </a:lnTo>
                <a:lnTo>
                  <a:pt x="268" y="315"/>
                </a:lnTo>
                <a:lnTo>
                  <a:pt x="268" y="318"/>
                </a:lnTo>
                <a:lnTo>
                  <a:pt x="268" y="318"/>
                </a:lnTo>
                <a:lnTo>
                  <a:pt x="267" y="320"/>
                </a:lnTo>
                <a:lnTo>
                  <a:pt x="266" y="325"/>
                </a:lnTo>
                <a:lnTo>
                  <a:pt x="263" y="328"/>
                </a:lnTo>
                <a:lnTo>
                  <a:pt x="261" y="330"/>
                </a:lnTo>
                <a:lnTo>
                  <a:pt x="258" y="331"/>
                </a:lnTo>
                <a:lnTo>
                  <a:pt x="253" y="332"/>
                </a:lnTo>
                <a:lnTo>
                  <a:pt x="253" y="332"/>
                </a:lnTo>
                <a:lnTo>
                  <a:pt x="247" y="332"/>
                </a:lnTo>
                <a:lnTo>
                  <a:pt x="247" y="332"/>
                </a:lnTo>
                <a:lnTo>
                  <a:pt x="250" y="334"/>
                </a:lnTo>
                <a:lnTo>
                  <a:pt x="250" y="335"/>
                </a:lnTo>
                <a:lnTo>
                  <a:pt x="248" y="337"/>
                </a:lnTo>
                <a:lnTo>
                  <a:pt x="248" y="337"/>
                </a:lnTo>
                <a:lnTo>
                  <a:pt x="240" y="347"/>
                </a:lnTo>
                <a:lnTo>
                  <a:pt x="236" y="351"/>
                </a:lnTo>
                <a:lnTo>
                  <a:pt x="233" y="352"/>
                </a:lnTo>
                <a:lnTo>
                  <a:pt x="233" y="352"/>
                </a:lnTo>
                <a:lnTo>
                  <a:pt x="230" y="351"/>
                </a:lnTo>
                <a:lnTo>
                  <a:pt x="228" y="350"/>
                </a:lnTo>
                <a:lnTo>
                  <a:pt x="228" y="347"/>
                </a:lnTo>
                <a:lnTo>
                  <a:pt x="228" y="347"/>
                </a:lnTo>
                <a:lnTo>
                  <a:pt x="228" y="345"/>
                </a:lnTo>
                <a:lnTo>
                  <a:pt x="227" y="341"/>
                </a:lnTo>
                <a:lnTo>
                  <a:pt x="223" y="332"/>
                </a:lnTo>
                <a:lnTo>
                  <a:pt x="223" y="332"/>
                </a:lnTo>
                <a:lnTo>
                  <a:pt x="222" y="330"/>
                </a:lnTo>
                <a:lnTo>
                  <a:pt x="220" y="328"/>
                </a:lnTo>
                <a:lnTo>
                  <a:pt x="215" y="323"/>
                </a:lnTo>
                <a:lnTo>
                  <a:pt x="210" y="319"/>
                </a:lnTo>
                <a:lnTo>
                  <a:pt x="209" y="318"/>
                </a:lnTo>
                <a:lnTo>
                  <a:pt x="209" y="318"/>
                </a:lnTo>
                <a:lnTo>
                  <a:pt x="211" y="273"/>
                </a:lnTo>
                <a:lnTo>
                  <a:pt x="214" y="228"/>
                </a:lnTo>
                <a:lnTo>
                  <a:pt x="214" y="228"/>
                </a:lnTo>
                <a:close/>
                <a:moveTo>
                  <a:pt x="264" y="657"/>
                </a:moveTo>
                <a:lnTo>
                  <a:pt x="264" y="657"/>
                </a:lnTo>
                <a:lnTo>
                  <a:pt x="261" y="674"/>
                </a:lnTo>
                <a:lnTo>
                  <a:pt x="256" y="692"/>
                </a:lnTo>
                <a:lnTo>
                  <a:pt x="251" y="713"/>
                </a:lnTo>
                <a:lnTo>
                  <a:pt x="243" y="733"/>
                </a:lnTo>
                <a:lnTo>
                  <a:pt x="236" y="751"/>
                </a:lnTo>
                <a:lnTo>
                  <a:pt x="231" y="757"/>
                </a:lnTo>
                <a:lnTo>
                  <a:pt x="227" y="764"/>
                </a:lnTo>
                <a:lnTo>
                  <a:pt x="222" y="767"/>
                </a:lnTo>
                <a:lnTo>
                  <a:pt x="219" y="769"/>
                </a:lnTo>
                <a:lnTo>
                  <a:pt x="219" y="769"/>
                </a:lnTo>
                <a:lnTo>
                  <a:pt x="215" y="767"/>
                </a:lnTo>
                <a:lnTo>
                  <a:pt x="211" y="765"/>
                </a:lnTo>
                <a:lnTo>
                  <a:pt x="209" y="761"/>
                </a:lnTo>
                <a:lnTo>
                  <a:pt x="206" y="756"/>
                </a:lnTo>
                <a:lnTo>
                  <a:pt x="202" y="744"/>
                </a:lnTo>
                <a:lnTo>
                  <a:pt x="200" y="729"/>
                </a:lnTo>
                <a:lnTo>
                  <a:pt x="199" y="715"/>
                </a:lnTo>
                <a:lnTo>
                  <a:pt x="199" y="703"/>
                </a:lnTo>
                <a:lnTo>
                  <a:pt x="199" y="690"/>
                </a:lnTo>
                <a:lnTo>
                  <a:pt x="214" y="675"/>
                </a:lnTo>
                <a:lnTo>
                  <a:pt x="214" y="675"/>
                </a:lnTo>
                <a:lnTo>
                  <a:pt x="220" y="680"/>
                </a:lnTo>
                <a:lnTo>
                  <a:pt x="226" y="684"/>
                </a:lnTo>
                <a:lnTo>
                  <a:pt x="230" y="685"/>
                </a:lnTo>
                <a:lnTo>
                  <a:pt x="233" y="685"/>
                </a:lnTo>
                <a:lnTo>
                  <a:pt x="233" y="685"/>
                </a:lnTo>
                <a:lnTo>
                  <a:pt x="237" y="684"/>
                </a:lnTo>
                <a:lnTo>
                  <a:pt x="241" y="680"/>
                </a:lnTo>
                <a:lnTo>
                  <a:pt x="243" y="675"/>
                </a:lnTo>
                <a:lnTo>
                  <a:pt x="246" y="670"/>
                </a:lnTo>
                <a:lnTo>
                  <a:pt x="248" y="661"/>
                </a:lnTo>
                <a:lnTo>
                  <a:pt x="250" y="657"/>
                </a:lnTo>
                <a:lnTo>
                  <a:pt x="264" y="657"/>
                </a:lnTo>
                <a:close/>
                <a:moveTo>
                  <a:pt x="64" y="805"/>
                </a:moveTo>
                <a:lnTo>
                  <a:pt x="89" y="805"/>
                </a:lnTo>
                <a:lnTo>
                  <a:pt x="89" y="805"/>
                </a:lnTo>
                <a:lnTo>
                  <a:pt x="89" y="810"/>
                </a:lnTo>
                <a:lnTo>
                  <a:pt x="88" y="820"/>
                </a:lnTo>
                <a:lnTo>
                  <a:pt x="84" y="829"/>
                </a:lnTo>
                <a:lnTo>
                  <a:pt x="82" y="833"/>
                </a:lnTo>
                <a:lnTo>
                  <a:pt x="79" y="834"/>
                </a:lnTo>
                <a:lnTo>
                  <a:pt x="79" y="834"/>
                </a:lnTo>
                <a:lnTo>
                  <a:pt x="77" y="833"/>
                </a:lnTo>
                <a:lnTo>
                  <a:pt x="73" y="829"/>
                </a:lnTo>
                <a:lnTo>
                  <a:pt x="68" y="820"/>
                </a:lnTo>
                <a:lnTo>
                  <a:pt x="66" y="810"/>
                </a:lnTo>
                <a:lnTo>
                  <a:pt x="64" y="805"/>
                </a:lnTo>
                <a:lnTo>
                  <a:pt x="64" y="805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E7F027B7-1B40-4B22-963F-C53C43E9E758}"/>
              </a:ext>
            </a:extLst>
          </p:cNvPr>
          <p:cNvSpPr>
            <a:spLocks noEditPoints="1"/>
          </p:cNvSpPr>
          <p:nvPr/>
        </p:nvSpPr>
        <p:spPr bwMode="auto">
          <a:xfrm>
            <a:off x="6202112" y="2800967"/>
            <a:ext cx="1352926" cy="1590164"/>
          </a:xfrm>
          <a:custGeom>
            <a:avLst/>
            <a:gdLst>
              <a:gd name="T0" fmla="*/ 554 w 3262"/>
              <a:gd name="T1" fmla="*/ 3690 h 3834"/>
              <a:gd name="T2" fmla="*/ 440 w 3262"/>
              <a:gd name="T3" fmla="*/ 3224 h 3834"/>
              <a:gd name="T4" fmla="*/ 634 w 3262"/>
              <a:gd name="T5" fmla="*/ 3244 h 3834"/>
              <a:gd name="T6" fmla="*/ 146 w 3262"/>
              <a:gd name="T7" fmla="*/ 3202 h 3834"/>
              <a:gd name="T8" fmla="*/ 268 w 3262"/>
              <a:gd name="T9" fmla="*/ 3472 h 3834"/>
              <a:gd name="T10" fmla="*/ 1766 w 3262"/>
              <a:gd name="T11" fmla="*/ 3232 h 3834"/>
              <a:gd name="T12" fmla="*/ 2594 w 3262"/>
              <a:gd name="T13" fmla="*/ 3218 h 3834"/>
              <a:gd name="T14" fmla="*/ 834 w 3262"/>
              <a:gd name="T15" fmla="*/ 3190 h 3834"/>
              <a:gd name="T16" fmla="*/ 2518 w 3262"/>
              <a:gd name="T17" fmla="*/ 3182 h 3834"/>
              <a:gd name="T18" fmla="*/ 2432 w 3262"/>
              <a:gd name="T19" fmla="*/ 3146 h 3834"/>
              <a:gd name="T20" fmla="*/ 3010 w 3262"/>
              <a:gd name="T21" fmla="*/ 3316 h 3834"/>
              <a:gd name="T22" fmla="*/ 2860 w 3262"/>
              <a:gd name="T23" fmla="*/ 3040 h 3834"/>
              <a:gd name="T24" fmla="*/ 2486 w 3262"/>
              <a:gd name="T25" fmla="*/ 3040 h 3834"/>
              <a:gd name="T26" fmla="*/ 2158 w 3262"/>
              <a:gd name="T27" fmla="*/ 3042 h 3834"/>
              <a:gd name="T28" fmla="*/ 134 w 3262"/>
              <a:gd name="T29" fmla="*/ 3076 h 3834"/>
              <a:gd name="T30" fmla="*/ 146 w 3262"/>
              <a:gd name="T31" fmla="*/ 2942 h 3834"/>
              <a:gd name="T32" fmla="*/ 2876 w 3262"/>
              <a:gd name="T33" fmla="*/ 2797 h 3834"/>
              <a:gd name="T34" fmla="*/ 842 w 3262"/>
              <a:gd name="T35" fmla="*/ 2785 h 3834"/>
              <a:gd name="T36" fmla="*/ 558 w 3262"/>
              <a:gd name="T37" fmla="*/ 3008 h 3834"/>
              <a:gd name="T38" fmla="*/ 2434 w 3262"/>
              <a:gd name="T39" fmla="*/ 2699 h 3834"/>
              <a:gd name="T40" fmla="*/ 980 w 3262"/>
              <a:gd name="T41" fmla="*/ 2607 h 3834"/>
              <a:gd name="T42" fmla="*/ 3080 w 3262"/>
              <a:gd name="T43" fmla="*/ 2655 h 3834"/>
              <a:gd name="T44" fmla="*/ 898 w 3262"/>
              <a:gd name="T45" fmla="*/ 2641 h 3834"/>
              <a:gd name="T46" fmla="*/ 2234 w 3262"/>
              <a:gd name="T47" fmla="*/ 2565 h 3834"/>
              <a:gd name="T48" fmla="*/ 3006 w 3262"/>
              <a:gd name="T49" fmla="*/ 2531 h 3834"/>
              <a:gd name="T50" fmla="*/ 566 w 3262"/>
              <a:gd name="T51" fmla="*/ 2573 h 3834"/>
              <a:gd name="T52" fmla="*/ 2796 w 3262"/>
              <a:gd name="T53" fmla="*/ 2649 h 3834"/>
              <a:gd name="T54" fmla="*/ 1708 w 3262"/>
              <a:gd name="T55" fmla="*/ 2627 h 3834"/>
              <a:gd name="T56" fmla="*/ 2518 w 3262"/>
              <a:gd name="T57" fmla="*/ 2613 h 3834"/>
              <a:gd name="T58" fmla="*/ 2028 w 3262"/>
              <a:gd name="T59" fmla="*/ 2365 h 3834"/>
              <a:gd name="T60" fmla="*/ 2808 w 3262"/>
              <a:gd name="T61" fmla="*/ 2565 h 3834"/>
              <a:gd name="T62" fmla="*/ 2726 w 3262"/>
              <a:gd name="T63" fmla="*/ 2305 h 3834"/>
              <a:gd name="T64" fmla="*/ 1376 w 3262"/>
              <a:gd name="T65" fmla="*/ 2643 h 3834"/>
              <a:gd name="T66" fmla="*/ 2180 w 3262"/>
              <a:gd name="T67" fmla="*/ 2289 h 3834"/>
              <a:gd name="T68" fmla="*/ 1304 w 3262"/>
              <a:gd name="T69" fmla="*/ 2383 h 3834"/>
              <a:gd name="T70" fmla="*/ 1622 w 3262"/>
              <a:gd name="T71" fmla="*/ 2019 h 3834"/>
              <a:gd name="T72" fmla="*/ 964 w 3262"/>
              <a:gd name="T73" fmla="*/ 2021 h 3834"/>
              <a:gd name="T74" fmla="*/ 1460 w 3262"/>
              <a:gd name="T75" fmla="*/ 1647 h 3834"/>
              <a:gd name="T76" fmla="*/ 1156 w 3262"/>
              <a:gd name="T77" fmla="*/ 1769 h 3834"/>
              <a:gd name="T78" fmla="*/ 1582 w 3262"/>
              <a:gd name="T79" fmla="*/ 1391 h 3834"/>
              <a:gd name="T80" fmla="*/ 1224 w 3262"/>
              <a:gd name="T81" fmla="*/ 1525 h 3834"/>
              <a:gd name="T82" fmla="*/ 1640 w 3262"/>
              <a:gd name="T83" fmla="*/ 34 h 3834"/>
              <a:gd name="T84" fmla="*/ 1742 w 3262"/>
              <a:gd name="T85" fmla="*/ 424 h 3834"/>
              <a:gd name="T86" fmla="*/ 2426 w 3262"/>
              <a:gd name="T87" fmla="*/ 1023 h 3834"/>
              <a:gd name="T88" fmla="*/ 2664 w 3262"/>
              <a:gd name="T89" fmla="*/ 1441 h 3834"/>
              <a:gd name="T90" fmla="*/ 2368 w 3262"/>
              <a:gd name="T91" fmla="*/ 1825 h 3834"/>
              <a:gd name="T92" fmla="*/ 2094 w 3262"/>
              <a:gd name="T93" fmla="*/ 2087 h 3834"/>
              <a:gd name="T94" fmla="*/ 2870 w 3262"/>
              <a:gd name="T95" fmla="*/ 2221 h 3834"/>
              <a:gd name="T96" fmla="*/ 2968 w 3262"/>
              <a:gd name="T97" fmla="*/ 3526 h 3834"/>
              <a:gd name="T98" fmla="*/ 2078 w 3262"/>
              <a:gd name="T99" fmla="*/ 3158 h 3834"/>
              <a:gd name="T100" fmla="*/ 1624 w 3262"/>
              <a:gd name="T101" fmla="*/ 3104 h 3834"/>
              <a:gd name="T102" fmla="*/ 1124 w 3262"/>
              <a:gd name="T103" fmla="*/ 3686 h 3834"/>
              <a:gd name="T104" fmla="*/ 0 w 3262"/>
              <a:gd name="T105" fmla="*/ 3136 h 3834"/>
              <a:gd name="T106" fmla="*/ 794 w 3262"/>
              <a:gd name="T107" fmla="*/ 2361 h 3834"/>
              <a:gd name="T108" fmla="*/ 886 w 3262"/>
              <a:gd name="T109" fmla="*/ 2173 h 3834"/>
              <a:gd name="T110" fmla="*/ 706 w 3262"/>
              <a:gd name="T111" fmla="*/ 1823 h 3834"/>
              <a:gd name="T112" fmla="*/ 598 w 3262"/>
              <a:gd name="T113" fmla="*/ 1859 h 3834"/>
              <a:gd name="T114" fmla="*/ 714 w 3262"/>
              <a:gd name="T115" fmla="*/ 1627 h 3834"/>
              <a:gd name="T116" fmla="*/ 1176 w 3262"/>
              <a:gd name="T117" fmla="*/ 995 h 3834"/>
              <a:gd name="T118" fmla="*/ 1400 w 3262"/>
              <a:gd name="T119" fmla="*/ 550 h 3834"/>
              <a:gd name="T120" fmla="*/ 1264 w 3262"/>
              <a:gd name="T121" fmla="*/ 278 h 3834"/>
              <a:gd name="T122" fmla="*/ 1380 w 3262"/>
              <a:gd name="T123" fmla="*/ 38 h 3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62" h="3834">
                <a:moveTo>
                  <a:pt x="810" y="3700"/>
                </a:moveTo>
                <a:lnTo>
                  <a:pt x="810" y="3700"/>
                </a:lnTo>
                <a:lnTo>
                  <a:pt x="758" y="3710"/>
                </a:lnTo>
                <a:lnTo>
                  <a:pt x="732" y="3714"/>
                </a:lnTo>
                <a:lnTo>
                  <a:pt x="716" y="3716"/>
                </a:lnTo>
                <a:lnTo>
                  <a:pt x="658" y="3716"/>
                </a:lnTo>
                <a:lnTo>
                  <a:pt x="658" y="3716"/>
                </a:lnTo>
                <a:lnTo>
                  <a:pt x="654" y="3710"/>
                </a:lnTo>
                <a:lnTo>
                  <a:pt x="654" y="3704"/>
                </a:lnTo>
                <a:lnTo>
                  <a:pt x="720" y="3394"/>
                </a:lnTo>
                <a:lnTo>
                  <a:pt x="728" y="3394"/>
                </a:lnTo>
                <a:lnTo>
                  <a:pt x="810" y="3700"/>
                </a:lnTo>
                <a:close/>
                <a:moveTo>
                  <a:pt x="398" y="3610"/>
                </a:moveTo>
                <a:lnTo>
                  <a:pt x="398" y="3610"/>
                </a:lnTo>
                <a:lnTo>
                  <a:pt x="382" y="3600"/>
                </a:lnTo>
                <a:lnTo>
                  <a:pt x="366" y="3588"/>
                </a:lnTo>
                <a:lnTo>
                  <a:pt x="334" y="3560"/>
                </a:lnTo>
                <a:lnTo>
                  <a:pt x="550" y="3342"/>
                </a:lnTo>
                <a:lnTo>
                  <a:pt x="398" y="3610"/>
                </a:lnTo>
                <a:close/>
                <a:moveTo>
                  <a:pt x="988" y="3614"/>
                </a:moveTo>
                <a:lnTo>
                  <a:pt x="988" y="3614"/>
                </a:lnTo>
                <a:lnTo>
                  <a:pt x="916" y="3650"/>
                </a:lnTo>
                <a:lnTo>
                  <a:pt x="842" y="3686"/>
                </a:lnTo>
                <a:lnTo>
                  <a:pt x="830" y="3686"/>
                </a:lnTo>
                <a:lnTo>
                  <a:pt x="728" y="3362"/>
                </a:lnTo>
                <a:lnTo>
                  <a:pt x="728" y="3362"/>
                </a:lnTo>
                <a:lnTo>
                  <a:pt x="734" y="3338"/>
                </a:lnTo>
                <a:lnTo>
                  <a:pt x="744" y="3316"/>
                </a:lnTo>
                <a:lnTo>
                  <a:pt x="988" y="3614"/>
                </a:lnTo>
                <a:close/>
                <a:moveTo>
                  <a:pt x="554" y="3690"/>
                </a:moveTo>
                <a:lnTo>
                  <a:pt x="544" y="3690"/>
                </a:lnTo>
                <a:lnTo>
                  <a:pt x="544" y="3690"/>
                </a:lnTo>
                <a:lnTo>
                  <a:pt x="510" y="3676"/>
                </a:lnTo>
                <a:lnTo>
                  <a:pt x="474" y="3660"/>
                </a:lnTo>
                <a:lnTo>
                  <a:pt x="440" y="3640"/>
                </a:lnTo>
                <a:lnTo>
                  <a:pt x="410" y="3618"/>
                </a:lnTo>
                <a:lnTo>
                  <a:pt x="586" y="3312"/>
                </a:lnTo>
                <a:lnTo>
                  <a:pt x="554" y="3690"/>
                </a:lnTo>
                <a:close/>
                <a:moveTo>
                  <a:pt x="2538" y="3300"/>
                </a:moveTo>
                <a:lnTo>
                  <a:pt x="2538" y="3300"/>
                </a:lnTo>
                <a:lnTo>
                  <a:pt x="2520" y="3374"/>
                </a:lnTo>
                <a:lnTo>
                  <a:pt x="2502" y="3442"/>
                </a:lnTo>
                <a:lnTo>
                  <a:pt x="2502" y="3442"/>
                </a:lnTo>
                <a:lnTo>
                  <a:pt x="2484" y="3436"/>
                </a:lnTo>
                <a:lnTo>
                  <a:pt x="2464" y="3424"/>
                </a:lnTo>
                <a:lnTo>
                  <a:pt x="2446" y="3412"/>
                </a:lnTo>
                <a:lnTo>
                  <a:pt x="2440" y="3406"/>
                </a:lnTo>
                <a:lnTo>
                  <a:pt x="2440" y="3402"/>
                </a:lnTo>
                <a:lnTo>
                  <a:pt x="2440" y="3402"/>
                </a:lnTo>
                <a:lnTo>
                  <a:pt x="2442" y="3384"/>
                </a:lnTo>
                <a:lnTo>
                  <a:pt x="2452" y="3350"/>
                </a:lnTo>
                <a:lnTo>
                  <a:pt x="2474" y="3276"/>
                </a:lnTo>
                <a:lnTo>
                  <a:pt x="2474" y="3276"/>
                </a:lnTo>
                <a:lnTo>
                  <a:pt x="2486" y="3282"/>
                </a:lnTo>
                <a:lnTo>
                  <a:pt x="2502" y="3290"/>
                </a:lnTo>
                <a:lnTo>
                  <a:pt x="2520" y="3296"/>
                </a:lnTo>
                <a:lnTo>
                  <a:pt x="2528" y="3298"/>
                </a:lnTo>
                <a:lnTo>
                  <a:pt x="2538" y="3300"/>
                </a:lnTo>
                <a:lnTo>
                  <a:pt x="2538" y="3300"/>
                </a:lnTo>
                <a:close/>
                <a:moveTo>
                  <a:pt x="1130" y="3446"/>
                </a:moveTo>
                <a:lnTo>
                  <a:pt x="1130" y="3446"/>
                </a:lnTo>
                <a:lnTo>
                  <a:pt x="1122" y="3462"/>
                </a:lnTo>
                <a:lnTo>
                  <a:pt x="1110" y="3480"/>
                </a:lnTo>
                <a:lnTo>
                  <a:pt x="1100" y="3498"/>
                </a:lnTo>
                <a:lnTo>
                  <a:pt x="1090" y="3516"/>
                </a:lnTo>
                <a:lnTo>
                  <a:pt x="810" y="3224"/>
                </a:lnTo>
                <a:lnTo>
                  <a:pt x="1130" y="3446"/>
                </a:lnTo>
                <a:close/>
                <a:moveTo>
                  <a:pt x="204" y="3378"/>
                </a:moveTo>
                <a:lnTo>
                  <a:pt x="204" y="3378"/>
                </a:lnTo>
                <a:lnTo>
                  <a:pt x="194" y="3370"/>
                </a:lnTo>
                <a:lnTo>
                  <a:pt x="188" y="3360"/>
                </a:lnTo>
                <a:lnTo>
                  <a:pt x="182" y="3350"/>
                </a:lnTo>
                <a:lnTo>
                  <a:pt x="178" y="3338"/>
                </a:lnTo>
                <a:lnTo>
                  <a:pt x="176" y="3318"/>
                </a:lnTo>
                <a:lnTo>
                  <a:pt x="174" y="3300"/>
                </a:lnTo>
                <a:lnTo>
                  <a:pt x="440" y="3224"/>
                </a:lnTo>
                <a:lnTo>
                  <a:pt x="204" y="3378"/>
                </a:lnTo>
                <a:close/>
                <a:moveTo>
                  <a:pt x="260" y="3464"/>
                </a:moveTo>
                <a:lnTo>
                  <a:pt x="260" y="3464"/>
                </a:lnTo>
                <a:lnTo>
                  <a:pt x="232" y="3432"/>
                </a:lnTo>
                <a:lnTo>
                  <a:pt x="220" y="3416"/>
                </a:lnTo>
                <a:lnTo>
                  <a:pt x="208" y="3398"/>
                </a:lnTo>
                <a:lnTo>
                  <a:pt x="480" y="3216"/>
                </a:lnTo>
                <a:lnTo>
                  <a:pt x="260" y="3464"/>
                </a:lnTo>
                <a:close/>
                <a:moveTo>
                  <a:pt x="712" y="3382"/>
                </a:moveTo>
                <a:lnTo>
                  <a:pt x="638" y="3712"/>
                </a:lnTo>
                <a:lnTo>
                  <a:pt x="638" y="3712"/>
                </a:lnTo>
                <a:lnTo>
                  <a:pt x="618" y="3706"/>
                </a:lnTo>
                <a:lnTo>
                  <a:pt x="598" y="3700"/>
                </a:lnTo>
                <a:lnTo>
                  <a:pt x="588" y="3694"/>
                </a:lnTo>
                <a:lnTo>
                  <a:pt x="580" y="3690"/>
                </a:lnTo>
                <a:lnTo>
                  <a:pt x="576" y="3682"/>
                </a:lnTo>
                <a:lnTo>
                  <a:pt x="574" y="3674"/>
                </a:lnTo>
                <a:lnTo>
                  <a:pt x="574" y="3674"/>
                </a:lnTo>
                <a:lnTo>
                  <a:pt x="576" y="3634"/>
                </a:lnTo>
                <a:lnTo>
                  <a:pt x="582" y="3576"/>
                </a:lnTo>
                <a:lnTo>
                  <a:pt x="582" y="3576"/>
                </a:lnTo>
                <a:lnTo>
                  <a:pt x="584" y="3558"/>
                </a:lnTo>
                <a:lnTo>
                  <a:pt x="586" y="3540"/>
                </a:lnTo>
                <a:lnTo>
                  <a:pt x="586" y="3504"/>
                </a:lnTo>
                <a:lnTo>
                  <a:pt x="586" y="3504"/>
                </a:lnTo>
                <a:lnTo>
                  <a:pt x="592" y="3462"/>
                </a:lnTo>
                <a:lnTo>
                  <a:pt x="594" y="3442"/>
                </a:lnTo>
                <a:lnTo>
                  <a:pt x="594" y="3422"/>
                </a:lnTo>
                <a:lnTo>
                  <a:pt x="594" y="3422"/>
                </a:lnTo>
                <a:lnTo>
                  <a:pt x="596" y="3396"/>
                </a:lnTo>
                <a:lnTo>
                  <a:pt x="598" y="3368"/>
                </a:lnTo>
                <a:lnTo>
                  <a:pt x="598" y="3340"/>
                </a:lnTo>
                <a:lnTo>
                  <a:pt x="604" y="3312"/>
                </a:lnTo>
                <a:lnTo>
                  <a:pt x="606" y="3298"/>
                </a:lnTo>
                <a:lnTo>
                  <a:pt x="612" y="3284"/>
                </a:lnTo>
                <a:lnTo>
                  <a:pt x="618" y="3272"/>
                </a:lnTo>
                <a:lnTo>
                  <a:pt x="626" y="3258"/>
                </a:lnTo>
                <a:lnTo>
                  <a:pt x="634" y="3244"/>
                </a:lnTo>
                <a:lnTo>
                  <a:pt x="646" y="3232"/>
                </a:lnTo>
                <a:lnTo>
                  <a:pt x="660" y="3220"/>
                </a:lnTo>
                <a:lnTo>
                  <a:pt x="676" y="3210"/>
                </a:lnTo>
                <a:lnTo>
                  <a:pt x="712" y="3382"/>
                </a:lnTo>
                <a:close/>
                <a:moveTo>
                  <a:pt x="1078" y="3524"/>
                </a:moveTo>
                <a:lnTo>
                  <a:pt x="1078" y="3524"/>
                </a:lnTo>
                <a:lnTo>
                  <a:pt x="1074" y="3534"/>
                </a:lnTo>
                <a:lnTo>
                  <a:pt x="1066" y="3544"/>
                </a:lnTo>
                <a:lnTo>
                  <a:pt x="1046" y="3566"/>
                </a:lnTo>
                <a:lnTo>
                  <a:pt x="1004" y="3606"/>
                </a:lnTo>
                <a:lnTo>
                  <a:pt x="1004" y="3606"/>
                </a:lnTo>
                <a:lnTo>
                  <a:pt x="872" y="3448"/>
                </a:lnTo>
                <a:lnTo>
                  <a:pt x="806" y="3368"/>
                </a:lnTo>
                <a:lnTo>
                  <a:pt x="744" y="3288"/>
                </a:lnTo>
                <a:lnTo>
                  <a:pt x="744" y="3288"/>
                </a:lnTo>
                <a:lnTo>
                  <a:pt x="742" y="3284"/>
                </a:lnTo>
                <a:lnTo>
                  <a:pt x="742" y="3280"/>
                </a:lnTo>
                <a:lnTo>
                  <a:pt x="744" y="3268"/>
                </a:lnTo>
                <a:lnTo>
                  <a:pt x="744" y="3268"/>
                </a:lnTo>
                <a:lnTo>
                  <a:pt x="746" y="3250"/>
                </a:lnTo>
                <a:lnTo>
                  <a:pt x="748" y="3230"/>
                </a:lnTo>
                <a:lnTo>
                  <a:pt x="748" y="3210"/>
                </a:lnTo>
                <a:lnTo>
                  <a:pt x="748" y="3202"/>
                </a:lnTo>
                <a:lnTo>
                  <a:pt x="744" y="3194"/>
                </a:lnTo>
                <a:lnTo>
                  <a:pt x="1078" y="3524"/>
                </a:lnTo>
                <a:close/>
                <a:moveTo>
                  <a:pt x="2896" y="3426"/>
                </a:moveTo>
                <a:lnTo>
                  <a:pt x="2774" y="3476"/>
                </a:lnTo>
                <a:lnTo>
                  <a:pt x="2754" y="3476"/>
                </a:lnTo>
                <a:lnTo>
                  <a:pt x="2754" y="3186"/>
                </a:lnTo>
                <a:lnTo>
                  <a:pt x="2896" y="3426"/>
                </a:lnTo>
                <a:close/>
                <a:moveTo>
                  <a:pt x="496" y="3182"/>
                </a:moveTo>
                <a:lnTo>
                  <a:pt x="170" y="3284"/>
                </a:lnTo>
                <a:lnTo>
                  <a:pt x="170" y="3284"/>
                </a:lnTo>
                <a:lnTo>
                  <a:pt x="160" y="3272"/>
                </a:lnTo>
                <a:lnTo>
                  <a:pt x="154" y="3256"/>
                </a:lnTo>
                <a:lnTo>
                  <a:pt x="148" y="3238"/>
                </a:lnTo>
                <a:lnTo>
                  <a:pt x="146" y="3220"/>
                </a:lnTo>
                <a:lnTo>
                  <a:pt x="146" y="3202"/>
                </a:lnTo>
                <a:lnTo>
                  <a:pt x="464" y="3178"/>
                </a:lnTo>
                <a:lnTo>
                  <a:pt x="496" y="3182"/>
                </a:lnTo>
                <a:close/>
                <a:moveTo>
                  <a:pt x="1916" y="3202"/>
                </a:moveTo>
                <a:lnTo>
                  <a:pt x="1916" y="3202"/>
                </a:lnTo>
                <a:lnTo>
                  <a:pt x="1904" y="3212"/>
                </a:lnTo>
                <a:lnTo>
                  <a:pt x="1892" y="3220"/>
                </a:lnTo>
                <a:lnTo>
                  <a:pt x="1868" y="3234"/>
                </a:lnTo>
                <a:lnTo>
                  <a:pt x="1822" y="3256"/>
                </a:lnTo>
                <a:lnTo>
                  <a:pt x="1822" y="3244"/>
                </a:lnTo>
                <a:lnTo>
                  <a:pt x="1822" y="3244"/>
                </a:lnTo>
                <a:lnTo>
                  <a:pt x="1822" y="3238"/>
                </a:lnTo>
                <a:lnTo>
                  <a:pt x="1824" y="3234"/>
                </a:lnTo>
                <a:lnTo>
                  <a:pt x="1824" y="3230"/>
                </a:lnTo>
                <a:lnTo>
                  <a:pt x="1826" y="3224"/>
                </a:lnTo>
                <a:lnTo>
                  <a:pt x="1826" y="3224"/>
                </a:lnTo>
                <a:lnTo>
                  <a:pt x="1864" y="3212"/>
                </a:lnTo>
                <a:lnTo>
                  <a:pt x="1864" y="3212"/>
                </a:lnTo>
                <a:lnTo>
                  <a:pt x="1878" y="3206"/>
                </a:lnTo>
                <a:lnTo>
                  <a:pt x="1890" y="3194"/>
                </a:lnTo>
                <a:lnTo>
                  <a:pt x="1916" y="3174"/>
                </a:lnTo>
                <a:lnTo>
                  <a:pt x="1916" y="3202"/>
                </a:lnTo>
                <a:close/>
                <a:moveTo>
                  <a:pt x="638" y="3166"/>
                </a:moveTo>
                <a:lnTo>
                  <a:pt x="638" y="3166"/>
                </a:lnTo>
                <a:lnTo>
                  <a:pt x="632" y="3188"/>
                </a:lnTo>
                <a:lnTo>
                  <a:pt x="624" y="3212"/>
                </a:lnTo>
                <a:lnTo>
                  <a:pt x="612" y="3236"/>
                </a:lnTo>
                <a:lnTo>
                  <a:pt x="598" y="3260"/>
                </a:lnTo>
                <a:lnTo>
                  <a:pt x="582" y="3284"/>
                </a:lnTo>
                <a:lnTo>
                  <a:pt x="562" y="3308"/>
                </a:lnTo>
                <a:lnTo>
                  <a:pt x="518" y="3356"/>
                </a:lnTo>
                <a:lnTo>
                  <a:pt x="470" y="3404"/>
                </a:lnTo>
                <a:lnTo>
                  <a:pt x="422" y="3454"/>
                </a:lnTo>
                <a:lnTo>
                  <a:pt x="372" y="3502"/>
                </a:lnTo>
                <a:lnTo>
                  <a:pt x="326" y="3552"/>
                </a:lnTo>
                <a:lnTo>
                  <a:pt x="326" y="3552"/>
                </a:lnTo>
                <a:lnTo>
                  <a:pt x="298" y="3514"/>
                </a:lnTo>
                <a:lnTo>
                  <a:pt x="268" y="3472"/>
                </a:lnTo>
                <a:lnTo>
                  <a:pt x="268" y="3472"/>
                </a:lnTo>
                <a:lnTo>
                  <a:pt x="326" y="3406"/>
                </a:lnTo>
                <a:lnTo>
                  <a:pt x="384" y="3336"/>
                </a:lnTo>
                <a:lnTo>
                  <a:pt x="414" y="3302"/>
                </a:lnTo>
                <a:lnTo>
                  <a:pt x="444" y="3268"/>
                </a:lnTo>
                <a:lnTo>
                  <a:pt x="478" y="3236"/>
                </a:lnTo>
                <a:lnTo>
                  <a:pt x="512" y="3206"/>
                </a:lnTo>
                <a:lnTo>
                  <a:pt x="512" y="3206"/>
                </a:lnTo>
                <a:lnTo>
                  <a:pt x="522" y="3198"/>
                </a:lnTo>
                <a:lnTo>
                  <a:pt x="534" y="3192"/>
                </a:lnTo>
                <a:lnTo>
                  <a:pt x="562" y="3182"/>
                </a:lnTo>
                <a:lnTo>
                  <a:pt x="590" y="3176"/>
                </a:lnTo>
                <a:lnTo>
                  <a:pt x="604" y="3170"/>
                </a:lnTo>
                <a:lnTo>
                  <a:pt x="618" y="3166"/>
                </a:lnTo>
                <a:lnTo>
                  <a:pt x="638" y="3166"/>
                </a:lnTo>
                <a:close/>
                <a:moveTo>
                  <a:pt x="740" y="3186"/>
                </a:moveTo>
                <a:lnTo>
                  <a:pt x="740" y="3186"/>
                </a:lnTo>
                <a:lnTo>
                  <a:pt x="738" y="3196"/>
                </a:lnTo>
                <a:lnTo>
                  <a:pt x="736" y="3210"/>
                </a:lnTo>
                <a:lnTo>
                  <a:pt x="728" y="3236"/>
                </a:lnTo>
                <a:lnTo>
                  <a:pt x="728" y="3236"/>
                </a:lnTo>
                <a:lnTo>
                  <a:pt x="724" y="3220"/>
                </a:lnTo>
                <a:lnTo>
                  <a:pt x="718" y="3204"/>
                </a:lnTo>
                <a:lnTo>
                  <a:pt x="714" y="3188"/>
                </a:lnTo>
                <a:lnTo>
                  <a:pt x="712" y="3178"/>
                </a:lnTo>
                <a:lnTo>
                  <a:pt x="712" y="3178"/>
                </a:lnTo>
                <a:lnTo>
                  <a:pt x="712" y="3172"/>
                </a:lnTo>
                <a:lnTo>
                  <a:pt x="714" y="3168"/>
                </a:lnTo>
                <a:lnTo>
                  <a:pt x="716" y="3162"/>
                </a:lnTo>
                <a:lnTo>
                  <a:pt x="716" y="3162"/>
                </a:lnTo>
                <a:lnTo>
                  <a:pt x="724" y="3166"/>
                </a:lnTo>
                <a:lnTo>
                  <a:pt x="730" y="3172"/>
                </a:lnTo>
                <a:lnTo>
                  <a:pt x="738" y="3178"/>
                </a:lnTo>
                <a:lnTo>
                  <a:pt x="740" y="3186"/>
                </a:lnTo>
                <a:lnTo>
                  <a:pt x="740" y="3186"/>
                </a:lnTo>
                <a:close/>
                <a:moveTo>
                  <a:pt x="1770" y="3212"/>
                </a:moveTo>
                <a:lnTo>
                  <a:pt x="1770" y="3212"/>
                </a:lnTo>
                <a:lnTo>
                  <a:pt x="1770" y="3222"/>
                </a:lnTo>
                <a:lnTo>
                  <a:pt x="1766" y="3232"/>
                </a:lnTo>
                <a:lnTo>
                  <a:pt x="1758" y="3252"/>
                </a:lnTo>
                <a:lnTo>
                  <a:pt x="1758" y="3252"/>
                </a:lnTo>
                <a:lnTo>
                  <a:pt x="1740" y="3240"/>
                </a:lnTo>
                <a:lnTo>
                  <a:pt x="1720" y="3226"/>
                </a:lnTo>
                <a:lnTo>
                  <a:pt x="1700" y="3208"/>
                </a:lnTo>
                <a:lnTo>
                  <a:pt x="1690" y="3200"/>
                </a:lnTo>
                <a:lnTo>
                  <a:pt x="1684" y="3190"/>
                </a:lnTo>
                <a:lnTo>
                  <a:pt x="1688" y="3138"/>
                </a:lnTo>
                <a:lnTo>
                  <a:pt x="1688" y="3138"/>
                </a:lnTo>
                <a:lnTo>
                  <a:pt x="1698" y="3148"/>
                </a:lnTo>
                <a:lnTo>
                  <a:pt x="1710" y="3160"/>
                </a:lnTo>
                <a:lnTo>
                  <a:pt x="1738" y="3182"/>
                </a:lnTo>
                <a:lnTo>
                  <a:pt x="1760" y="3202"/>
                </a:lnTo>
                <a:lnTo>
                  <a:pt x="1768" y="3208"/>
                </a:lnTo>
                <a:lnTo>
                  <a:pt x="1770" y="3212"/>
                </a:lnTo>
                <a:lnTo>
                  <a:pt x="1770" y="3212"/>
                </a:lnTo>
                <a:close/>
                <a:moveTo>
                  <a:pt x="2702" y="3484"/>
                </a:moveTo>
                <a:lnTo>
                  <a:pt x="2636" y="3484"/>
                </a:lnTo>
                <a:lnTo>
                  <a:pt x="2636" y="3484"/>
                </a:lnTo>
                <a:lnTo>
                  <a:pt x="2580" y="3468"/>
                </a:lnTo>
                <a:lnTo>
                  <a:pt x="2552" y="3460"/>
                </a:lnTo>
                <a:lnTo>
                  <a:pt x="2522" y="3454"/>
                </a:lnTo>
                <a:lnTo>
                  <a:pt x="2522" y="3454"/>
                </a:lnTo>
                <a:lnTo>
                  <a:pt x="2528" y="3416"/>
                </a:lnTo>
                <a:lnTo>
                  <a:pt x="2534" y="3378"/>
                </a:lnTo>
                <a:lnTo>
                  <a:pt x="2542" y="3342"/>
                </a:lnTo>
                <a:lnTo>
                  <a:pt x="2546" y="3324"/>
                </a:lnTo>
                <a:lnTo>
                  <a:pt x="2554" y="3308"/>
                </a:lnTo>
                <a:lnTo>
                  <a:pt x="2554" y="3308"/>
                </a:lnTo>
                <a:lnTo>
                  <a:pt x="2556" y="3300"/>
                </a:lnTo>
                <a:lnTo>
                  <a:pt x="2560" y="3294"/>
                </a:lnTo>
                <a:lnTo>
                  <a:pt x="2566" y="3286"/>
                </a:lnTo>
                <a:lnTo>
                  <a:pt x="2576" y="3274"/>
                </a:lnTo>
                <a:lnTo>
                  <a:pt x="2582" y="3264"/>
                </a:lnTo>
                <a:lnTo>
                  <a:pt x="2588" y="3248"/>
                </a:lnTo>
                <a:lnTo>
                  <a:pt x="2588" y="3232"/>
                </a:lnTo>
                <a:lnTo>
                  <a:pt x="2588" y="3232"/>
                </a:lnTo>
                <a:lnTo>
                  <a:pt x="2594" y="3218"/>
                </a:lnTo>
                <a:lnTo>
                  <a:pt x="2596" y="3204"/>
                </a:lnTo>
                <a:lnTo>
                  <a:pt x="2600" y="3176"/>
                </a:lnTo>
                <a:lnTo>
                  <a:pt x="2604" y="3164"/>
                </a:lnTo>
                <a:lnTo>
                  <a:pt x="2608" y="3152"/>
                </a:lnTo>
                <a:lnTo>
                  <a:pt x="2616" y="3142"/>
                </a:lnTo>
                <a:lnTo>
                  <a:pt x="2628" y="3134"/>
                </a:lnTo>
                <a:lnTo>
                  <a:pt x="2702" y="3484"/>
                </a:lnTo>
                <a:close/>
                <a:moveTo>
                  <a:pt x="1826" y="3206"/>
                </a:moveTo>
                <a:lnTo>
                  <a:pt x="1826" y="3182"/>
                </a:lnTo>
                <a:lnTo>
                  <a:pt x="1826" y="3182"/>
                </a:lnTo>
                <a:lnTo>
                  <a:pt x="1842" y="3170"/>
                </a:lnTo>
                <a:lnTo>
                  <a:pt x="1860" y="3158"/>
                </a:lnTo>
                <a:lnTo>
                  <a:pt x="1896" y="3134"/>
                </a:lnTo>
                <a:lnTo>
                  <a:pt x="1896" y="3134"/>
                </a:lnTo>
                <a:lnTo>
                  <a:pt x="1894" y="3142"/>
                </a:lnTo>
                <a:lnTo>
                  <a:pt x="1890" y="3154"/>
                </a:lnTo>
                <a:lnTo>
                  <a:pt x="1882" y="3164"/>
                </a:lnTo>
                <a:lnTo>
                  <a:pt x="1872" y="3176"/>
                </a:lnTo>
                <a:lnTo>
                  <a:pt x="1860" y="3186"/>
                </a:lnTo>
                <a:lnTo>
                  <a:pt x="1848" y="3196"/>
                </a:lnTo>
                <a:lnTo>
                  <a:pt x="1836" y="3202"/>
                </a:lnTo>
                <a:lnTo>
                  <a:pt x="1826" y="3206"/>
                </a:lnTo>
                <a:lnTo>
                  <a:pt x="1826" y="3206"/>
                </a:lnTo>
                <a:close/>
                <a:moveTo>
                  <a:pt x="1192" y="3240"/>
                </a:moveTo>
                <a:lnTo>
                  <a:pt x="1192" y="3240"/>
                </a:lnTo>
                <a:lnTo>
                  <a:pt x="1194" y="3242"/>
                </a:lnTo>
                <a:lnTo>
                  <a:pt x="1198" y="3244"/>
                </a:lnTo>
                <a:lnTo>
                  <a:pt x="1200" y="3248"/>
                </a:lnTo>
                <a:lnTo>
                  <a:pt x="1200" y="3252"/>
                </a:lnTo>
                <a:lnTo>
                  <a:pt x="1200" y="3252"/>
                </a:lnTo>
                <a:lnTo>
                  <a:pt x="1198" y="3268"/>
                </a:lnTo>
                <a:lnTo>
                  <a:pt x="1194" y="3284"/>
                </a:lnTo>
                <a:lnTo>
                  <a:pt x="1182" y="3324"/>
                </a:lnTo>
                <a:lnTo>
                  <a:pt x="1168" y="3362"/>
                </a:lnTo>
                <a:lnTo>
                  <a:pt x="1156" y="3390"/>
                </a:lnTo>
                <a:lnTo>
                  <a:pt x="1156" y="3390"/>
                </a:lnTo>
                <a:lnTo>
                  <a:pt x="834" y="3190"/>
                </a:lnTo>
                <a:lnTo>
                  <a:pt x="834" y="3190"/>
                </a:lnTo>
                <a:lnTo>
                  <a:pt x="832" y="3176"/>
                </a:lnTo>
                <a:lnTo>
                  <a:pt x="826" y="3164"/>
                </a:lnTo>
                <a:lnTo>
                  <a:pt x="810" y="3134"/>
                </a:lnTo>
                <a:lnTo>
                  <a:pt x="810" y="3134"/>
                </a:lnTo>
                <a:lnTo>
                  <a:pt x="822" y="3132"/>
                </a:lnTo>
                <a:lnTo>
                  <a:pt x="838" y="3130"/>
                </a:lnTo>
                <a:lnTo>
                  <a:pt x="838" y="3130"/>
                </a:lnTo>
                <a:lnTo>
                  <a:pt x="880" y="3142"/>
                </a:lnTo>
                <a:lnTo>
                  <a:pt x="974" y="3170"/>
                </a:lnTo>
                <a:lnTo>
                  <a:pt x="1192" y="3240"/>
                </a:lnTo>
                <a:lnTo>
                  <a:pt x="1192" y="3240"/>
                </a:lnTo>
                <a:close/>
                <a:moveTo>
                  <a:pt x="2954" y="3386"/>
                </a:moveTo>
                <a:lnTo>
                  <a:pt x="2954" y="3386"/>
                </a:lnTo>
                <a:lnTo>
                  <a:pt x="2934" y="3406"/>
                </a:lnTo>
                <a:lnTo>
                  <a:pt x="2922" y="3414"/>
                </a:lnTo>
                <a:lnTo>
                  <a:pt x="2912" y="3422"/>
                </a:lnTo>
                <a:lnTo>
                  <a:pt x="2730" y="3110"/>
                </a:lnTo>
                <a:lnTo>
                  <a:pt x="2954" y="3386"/>
                </a:lnTo>
                <a:close/>
                <a:moveTo>
                  <a:pt x="1778" y="3162"/>
                </a:moveTo>
                <a:lnTo>
                  <a:pt x="1778" y="3162"/>
                </a:lnTo>
                <a:lnTo>
                  <a:pt x="1776" y="3176"/>
                </a:lnTo>
                <a:lnTo>
                  <a:pt x="1774" y="3190"/>
                </a:lnTo>
                <a:lnTo>
                  <a:pt x="1774" y="3190"/>
                </a:lnTo>
                <a:lnTo>
                  <a:pt x="1756" y="3176"/>
                </a:lnTo>
                <a:lnTo>
                  <a:pt x="1740" y="3162"/>
                </a:lnTo>
                <a:lnTo>
                  <a:pt x="1722" y="3148"/>
                </a:lnTo>
                <a:lnTo>
                  <a:pt x="1708" y="3130"/>
                </a:lnTo>
                <a:lnTo>
                  <a:pt x="1708" y="3130"/>
                </a:lnTo>
                <a:lnTo>
                  <a:pt x="1716" y="3118"/>
                </a:lnTo>
                <a:lnTo>
                  <a:pt x="1728" y="3106"/>
                </a:lnTo>
                <a:lnTo>
                  <a:pt x="1728" y="3106"/>
                </a:lnTo>
                <a:lnTo>
                  <a:pt x="1758" y="3136"/>
                </a:lnTo>
                <a:lnTo>
                  <a:pt x="1772" y="3150"/>
                </a:lnTo>
                <a:lnTo>
                  <a:pt x="1776" y="3156"/>
                </a:lnTo>
                <a:lnTo>
                  <a:pt x="1778" y="3162"/>
                </a:lnTo>
                <a:lnTo>
                  <a:pt x="1778" y="3162"/>
                </a:lnTo>
                <a:close/>
                <a:moveTo>
                  <a:pt x="2518" y="3182"/>
                </a:moveTo>
                <a:lnTo>
                  <a:pt x="2518" y="3182"/>
                </a:lnTo>
                <a:lnTo>
                  <a:pt x="2508" y="3186"/>
                </a:lnTo>
                <a:lnTo>
                  <a:pt x="2500" y="3194"/>
                </a:lnTo>
                <a:lnTo>
                  <a:pt x="2494" y="3202"/>
                </a:lnTo>
                <a:lnTo>
                  <a:pt x="2490" y="3212"/>
                </a:lnTo>
                <a:lnTo>
                  <a:pt x="2482" y="3234"/>
                </a:lnTo>
                <a:lnTo>
                  <a:pt x="2478" y="3252"/>
                </a:lnTo>
                <a:lnTo>
                  <a:pt x="2478" y="3252"/>
                </a:lnTo>
                <a:lnTo>
                  <a:pt x="2496" y="3176"/>
                </a:lnTo>
                <a:lnTo>
                  <a:pt x="2504" y="3136"/>
                </a:lnTo>
                <a:lnTo>
                  <a:pt x="2510" y="3094"/>
                </a:lnTo>
                <a:lnTo>
                  <a:pt x="2510" y="3094"/>
                </a:lnTo>
                <a:lnTo>
                  <a:pt x="2516" y="3110"/>
                </a:lnTo>
                <a:lnTo>
                  <a:pt x="2520" y="3128"/>
                </a:lnTo>
                <a:lnTo>
                  <a:pt x="2522" y="3146"/>
                </a:lnTo>
                <a:lnTo>
                  <a:pt x="2522" y="3166"/>
                </a:lnTo>
                <a:lnTo>
                  <a:pt x="2522" y="3166"/>
                </a:lnTo>
                <a:lnTo>
                  <a:pt x="2522" y="3178"/>
                </a:lnTo>
                <a:lnTo>
                  <a:pt x="2520" y="3180"/>
                </a:lnTo>
                <a:lnTo>
                  <a:pt x="2518" y="3182"/>
                </a:lnTo>
                <a:lnTo>
                  <a:pt x="2518" y="3182"/>
                </a:lnTo>
                <a:close/>
                <a:moveTo>
                  <a:pt x="484" y="3088"/>
                </a:moveTo>
                <a:lnTo>
                  <a:pt x="484" y="3088"/>
                </a:lnTo>
                <a:lnTo>
                  <a:pt x="520" y="3102"/>
                </a:lnTo>
                <a:lnTo>
                  <a:pt x="554" y="3118"/>
                </a:lnTo>
                <a:lnTo>
                  <a:pt x="554" y="3138"/>
                </a:lnTo>
                <a:lnTo>
                  <a:pt x="142" y="3178"/>
                </a:lnTo>
                <a:lnTo>
                  <a:pt x="142" y="3178"/>
                </a:lnTo>
                <a:lnTo>
                  <a:pt x="134" y="3144"/>
                </a:lnTo>
                <a:lnTo>
                  <a:pt x="130" y="3118"/>
                </a:lnTo>
                <a:lnTo>
                  <a:pt x="130" y="3118"/>
                </a:lnTo>
                <a:lnTo>
                  <a:pt x="132" y="3102"/>
                </a:lnTo>
                <a:lnTo>
                  <a:pt x="134" y="3088"/>
                </a:lnTo>
                <a:lnTo>
                  <a:pt x="484" y="3088"/>
                </a:lnTo>
                <a:close/>
                <a:moveTo>
                  <a:pt x="2428" y="3198"/>
                </a:moveTo>
                <a:lnTo>
                  <a:pt x="2428" y="3198"/>
                </a:lnTo>
                <a:lnTo>
                  <a:pt x="2430" y="3184"/>
                </a:lnTo>
                <a:lnTo>
                  <a:pt x="2430" y="3170"/>
                </a:lnTo>
                <a:lnTo>
                  <a:pt x="2432" y="3146"/>
                </a:lnTo>
                <a:lnTo>
                  <a:pt x="2432" y="3146"/>
                </a:lnTo>
                <a:lnTo>
                  <a:pt x="2432" y="3142"/>
                </a:lnTo>
                <a:lnTo>
                  <a:pt x="2438" y="3134"/>
                </a:lnTo>
                <a:lnTo>
                  <a:pt x="2454" y="3114"/>
                </a:lnTo>
                <a:lnTo>
                  <a:pt x="2490" y="3072"/>
                </a:lnTo>
                <a:lnTo>
                  <a:pt x="2428" y="3198"/>
                </a:lnTo>
                <a:close/>
                <a:moveTo>
                  <a:pt x="2424" y="3398"/>
                </a:moveTo>
                <a:lnTo>
                  <a:pt x="2328" y="3312"/>
                </a:lnTo>
                <a:lnTo>
                  <a:pt x="2328" y="3312"/>
                </a:lnTo>
                <a:lnTo>
                  <a:pt x="2338" y="3304"/>
                </a:lnTo>
                <a:lnTo>
                  <a:pt x="2346" y="3294"/>
                </a:lnTo>
                <a:lnTo>
                  <a:pt x="2354" y="3288"/>
                </a:lnTo>
                <a:lnTo>
                  <a:pt x="2358" y="3284"/>
                </a:lnTo>
                <a:lnTo>
                  <a:pt x="2360" y="3284"/>
                </a:lnTo>
                <a:lnTo>
                  <a:pt x="2360" y="3284"/>
                </a:lnTo>
                <a:lnTo>
                  <a:pt x="2368" y="3286"/>
                </a:lnTo>
                <a:lnTo>
                  <a:pt x="2374" y="3288"/>
                </a:lnTo>
                <a:lnTo>
                  <a:pt x="2378" y="3290"/>
                </a:lnTo>
                <a:lnTo>
                  <a:pt x="2384" y="3292"/>
                </a:lnTo>
                <a:lnTo>
                  <a:pt x="2384" y="3292"/>
                </a:lnTo>
                <a:lnTo>
                  <a:pt x="2392" y="3290"/>
                </a:lnTo>
                <a:lnTo>
                  <a:pt x="2396" y="3288"/>
                </a:lnTo>
                <a:lnTo>
                  <a:pt x="2400" y="3286"/>
                </a:lnTo>
                <a:lnTo>
                  <a:pt x="2404" y="3280"/>
                </a:lnTo>
                <a:lnTo>
                  <a:pt x="2404" y="3280"/>
                </a:lnTo>
                <a:lnTo>
                  <a:pt x="2456" y="3172"/>
                </a:lnTo>
                <a:lnTo>
                  <a:pt x="2510" y="3068"/>
                </a:lnTo>
                <a:lnTo>
                  <a:pt x="2424" y="3398"/>
                </a:lnTo>
                <a:close/>
                <a:moveTo>
                  <a:pt x="1212" y="3224"/>
                </a:moveTo>
                <a:lnTo>
                  <a:pt x="874" y="3118"/>
                </a:lnTo>
                <a:lnTo>
                  <a:pt x="1212" y="3064"/>
                </a:lnTo>
                <a:lnTo>
                  <a:pt x="1212" y="3064"/>
                </a:lnTo>
                <a:lnTo>
                  <a:pt x="1210" y="3176"/>
                </a:lnTo>
                <a:lnTo>
                  <a:pt x="1210" y="3206"/>
                </a:lnTo>
                <a:lnTo>
                  <a:pt x="1212" y="3224"/>
                </a:lnTo>
                <a:lnTo>
                  <a:pt x="1212" y="3224"/>
                </a:lnTo>
                <a:close/>
                <a:moveTo>
                  <a:pt x="3010" y="3316"/>
                </a:moveTo>
                <a:lnTo>
                  <a:pt x="3010" y="3316"/>
                </a:lnTo>
                <a:lnTo>
                  <a:pt x="3002" y="3332"/>
                </a:lnTo>
                <a:lnTo>
                  <a:pt x="2990" y="3350"/>
                </a:lnTo>
                <a:lnTo>
                  <a:pt x="2976" y="3364"/>
                </a:lnTo>
                <a:lnTo>
                  <a:pt x="2972" y="3368"/>
                </a:lnTo>
                <a:lnTo>
                  <a:pt x="2966" y="3370"/>
                </a:lnTo>
                <a:lnTo>
                  <a:pt x="2966" y="3370"/>
                </a:lnTo>
                <a:lnTo>
                  <a:pt x="2958" y="3368"/>
                </a:lnTo>
                <a:lnTo>
                  <a:pt x="2946" y="3358"/>
                </a:lnTo>
                <a:lnTo>
                  <a:pt x="2932" y="3342"/>
                </a:lnTo>
                <a:lnTo>
                  <a:pt x="2914" y="3324"/>
                </a:lnTo>
                <a:lnTo>
                  <a:pt x="2876" y="3276"/>
                </a:lnTo>
                <a:lnTo>
                  <a:pt x="2832" y="3220"/>
                </a:lnTo>
                <a:lnTo>
                  <a:pt x="2756" y="3116"/>
                </a:lnTo>
                <a:lnTo>
                  <a:pt x="2722" y="3068"/>
                </a:lnTo>
                <a:lnTo>
                  <a:pt x="2722" y="3068"/>
                </a:lnTo>
                <a:lnTo>
                  <a:pt x="2722" y="3062"/>
                </a:lnTo>
                <a:lnTo>
                  <a:pt x="2724" y="3058"/>
                </a:lnTo>
                <a:lnTo>
                  <a:pt x="2726" y="3058"/>
                </a:lnTo>
                <a:lnTo>
                  <a:pt x="2726" y="3056"/>
                </a:lnTo>
                <a:lnTo>
                  <a:pt x="3010" y="3316"/>
                </a:lnTo>
                <a:close/>
                <a:moveTo>
                  <a:pt x="2672" y="3056"/>
                </a:moveTo>
                <a:lnTo>
                  <a:pt x="2672" y="3056"/>
                </a:lnTo>
                <a:lnTo>
                  <a:pt x="2680" y="3058"/>
                </a:lnTo>
                <a:lnTo>
                  <a:pt x="2688" y="3058"/>
                </a:lnTo>
                <a:lnTo>
                  <a:pt x="2694" y="3060"/>
                </a:lnTo>
                <a:lnTo>
                  <a:pt x="2698" y="3064"/>
                </a:lnTo>
                <a:lnTo>
                  <a:pt x="2698" y="3064"/>
                </a:lnTo>
                <a:lnTo>
                  <a:pt x="2714" y="3092"/>
                </a:lnTo>
                <a:lnTo>
                  <a:pt x="2728" y="3124"/>
                </a:lnTo>
                <a:lnTo>
                  <a:pt x="2738" y="3152"/>
                </a:lnTo>
                <a:lnTo>
                  <a:pt x="2742" y="3170"/>
                </a:lnTo>
                <a:lnTo>
                  <a:pt x="2738" y="3480"/>
                </a:lnTo>
                <a:lnTo>
                  <a:pt x="2714" y="3480"/>
                </a:lnTo>
                <a:lnTo>
                  <a:pt x="2636" y="3118"/>
                </a:lnTo>
                <a:lnTo>
                  <a:pt x="2636" y="3118"/>
                </a:lnTo>
                <a:lnTo>
                  <a:pt x="2660" y="3056"/>
                </a:lnTo>
                <a:lnTo>
                  <a:pt x="2672" y="3056"/>
                </a:lnTo>
                <a:close/>
                <a:moveTo>
                  <a:pt x="2860" y="3040"/>
                </a:moveTo>
                <a:lnTo>
                  <a:pt x="2860" y="3040"/>
                </a:lnTo>
                <a:lnTo>
                  <a:pt x="2908" y="3074"/>
                </a:lnTo>
                <a:lnTo>
                  <a:pt x="2976" y="3122"/>
                </a:lnTo>
                <a:lnTo>
                  <a:pt x="3010" y="3146"/>
                </a:lnTo>
                <a:lnTo>
                  <a:pt x="3038" y="3168"/>
                </a:lnTo>
                <a:lnTo>
                  <a:pt x="3058" y="3186"/>
                </a:lnTo>
                <a:lnTo>
                  <a:pt x="3062" y="3192"/>
                </a:lnTo>
                <a:lnTo>
                  <a:pt x="3064" y="3198"/>
                </a:lnTo>
                <a:lnTo>
                  <a:pt x="3064" y="3198"/>
                </a:lnTo>
                <a:lnTo>
                  <a:pt x="3060" y="3212"/>
                </a:lnTo>
                <a:lnTo>
                  <a:pt x="3048" y="3240"/>
                </a:lnTo>
                <a:lnTo>
                  <a:pt x="3022" y="3304"/>
                </a:lnTo>
                <a:lnTo>
                  <a:pt x="2742" y="3040"/>
                </a:lnTo>
                <a:lnTo>
                  <a:pt x="2742" y="3040"/>
                </a:lnTo>
                <a:lnTo>
                  <a:pt x="2750" y="3044"/>
                </a:lnTo>
                <a:lnTo>
                  <a:pt x="2762" y="3046"/>
                </a:lnTo>
                <a:lnTo>
                  <a:pt x="2774" y="3046"/>
                </a:lnTo>
                <a:lnTo>
                  <a:pt x="2786" y="3046"/>
                </a:lnTo>
                <a:lnTo>
                  <a:pt x="2812" y="3042"/>
                </a:lnTo>
                <a:lnTo>
                  <a:pt x="2836" y="3040"/>
                </a:lnTo>
                <a:lnTo>
                  <a:pt x="2836" y="3040"/>
                </a:lnTo>
                <a:lnTo>
                  <a:pt x="2848" y="3038"/>
                </a:lnTo>
                <a:lnTo>
                  <a:pt x="2854" y="3038"/>
                </a:lnTo>
                <a:lnTo>
                  <a:pt x="2860" y="3040"/>
                </a:lnTo>
                <a:lnTo>
                  <a:pt x="2860" y="3040"/>
                </a:lnTo>
                <a:close/>
                <a:moveTo>
                  <a:pt x="2498" y="3044"/>
                </a:moveTo>
                <a:lnTo>
                  <a:pt x="2498" y="3044"/>
                </a:lnTo>
                <a:lnTo>
                  <a:pt x="2466" y="3078"/>
                </a:lnTo>
                <a:lnTo>
                  <a:pt x="2428" y="3118"/>
                </a:lnTo>
                <a:lnTo>
                  <a:pt x="2428" y="3080"/>
                </a:lnTo>
                <a:lnTo>
                  <a:pt x="2428" y="3068"/>
                </a:lnTo>
                <a:lnTo>
                  <a:pt x="2428" y="3068"/>
                </a:lnTo>
                <a:lnTo>
                  <a:pt x="2432" y="3060"/>
                </a:lnTo>
                <a:lnTo>
                  <a:pt x="2440" y="3054"/>
                </a:lnTo>
                <a:lnTo>
                  <a:pt x="2450" y="3050"/>
                </a:lnTo>
                <a:lnTo>
                  <a:pt x="2458" y="3046"/>
                </a:lnTo>
                <a:lnTo>
                  <a:pt x="2476" y="3042"/>
                </a:lnTo>
                <a:lnTo>
                  <a:pt x="2486" y="3040"/>
                </a:lnTo>
                <a:lnTo>
                  <a:pt x="2486" y="3040"/>
                </a:lnTo>
                <a:lnTo>
                  <a:pt x="2494" y="3040"/>
                </a:lnTo>
                <a:lnTo>
                  <a:pt x="2498" y="3044"/>
                </a:lnTo>
                <a:lnTo>
                  <a:pt x="2498" y="3044"/>
                </a:lnTo>
                <a:close/>
                <a:moveTo>
                  <a:pt x="2922" y="3032"/>
                </a:moveTo>
                <a:lnTo>
                  <a:pt x="3108" y="3098"/>
                </a:lnTo>
                <a:lnTo>
                  <a:pt x="3108" y="3098"/>
                </a:lnTo>
                <a:lnTo>
                  <a:pt x="3094" y="3136"/>
                </a:lnTo>
                <a:lnTo>
                  <a:pt x="3076" y="3174"/>
                </a:lnTo>
                <a:lnTo>
                  <a:pt x="3076" y="3174"/>
                </a:lnTo>
                <a:lnTo>
                  <a:pt x="3008" y="3126"/>
                </a:lnTo>
                <a:lnTo>
                  <a:pt x="2972" y="3102"/>
                </a:lnTo>
                <a:lnTo>
                  <a:pt x="2938" y="3076"/>
                </a:lnTo>
                <a:lnTo>
                  <a:pt x="2938" y="3076"/>
                </a:lnTo>
                <a:lnTo>
                  <a:pt x="2922" y="3066"/>
                </a:lnTo>
                <a:lnTo>
                  <a:pt x="2904" y="3056"/>
                </a:lnTo>
                <a:lnTo>
                  <a:pt x="2896" y="3050"/>
                </a:lnTo>
                <a:lnTo>
                  <a:pt x="2892" y="3044"/>
                </a:lnTo>
                <a:lnTo>
                  <a:pt x="2888" y="3038"/>
                </a:lnTo>
                <a:lnTo>
                  <a:pt x="2888" y="3032"/>
                </a:lnTo>
                <a:lnTo>
                  <a:pt x="2922" y="3032"/>
                </a:lnTo>
                <a:close/>
                <a:moveTo>
                  <a:pt x="2160" y="3056"/>
                </a:moveTo>
                <a:lnTo>
                  <a:pt x="2160" y="3056"/>
                </a:lnTo>
                <a:lnTo>
                  <a:pt x="2160" y="3066"/>
                </a:lnTo>
                <a:lnTo>
                  <a:pt x="2156" y="3078"/>
                </a:lnTo>
                <a:lnTo>
                  <a:pt x="2154" y="3090"/>
                </a:lnTo>
                <a:lnTo>
                  <a:pt x="2148" y="3102"/>
                </a:lnTo>
                <a:lnTo>
                  <a:pt x="2148" y="3102"/>
                </a:lnTo>
                <a:lnTo>
                  <a:pt x="2140" y="3076"/>
                </a:lnTo>
                <a:lnTo>
                  <a:pt x="2138" y="3064"/>
                </a:lnTo>
                <a:lnTo>
                  <a:pt x="2136" y="3056"/>
                </a:lnTo>
                <a:lnTo>
                  <a:pt x="2136" y="3056"/>
                </a:lnTo>
                <a:lnTo>
                  <a:pt x="2138" y="3048"/>
                </a:lnTo>
                <a:lnTo>
                  <a:pt x="2142" y="3040"/>
                </a:lnTo>
                <a:lnTo>
                  <a:pt x="2148" y="3034"/>
                </a:lnTo>
                <a:lnTo>
                  <a:pt x="2156" y="3028"/>
                </a:lnTo>
                <a:lnTo>
                  <a:pt x="2156" y="3028"/>
                </a:lnTo>
                <a:lnTo>
                  <a:pt x="2158" y="3042"/>
                </a:lnTo>
                <a:lnTo>
                  <a:pt x="2160" y="3056"/>
                </a:lnTo>
                <a:lnTo>
                  <a:pt x="2160" y="3056"/>
                </a:lnTo>
                <a:close/>
                <a:moveTo>
                  <a:pt x="3112" y="3088"/>
                </a:moveTo>
                <a:lnTo>
                  <a:pt x="3112" y="3088"/>
                </a:lnTo>
                <a:lnTo>
                  <a:pt x="3022" y="3054"/>
                </a:lnTo>
                <a:lnTo>
                  <a:pt x="2982" y="3038"/>
                </a:lnTo>
                <a:lnTo>
                  <a:pt x="2942" y="3020"/>
                </a:lnTo>
                <a:lnTo>
                  <a:pt x="3112" y="3020"/>
                </a:lnTo>
                <a:lnTo>
                  <a:pt x="3112" y="3020"/>
                </a:lnTo>
                <a:lnTo>
                  <a:pt x="3116" y="3036"/>
                </a:lnTo>
                <a:lnTo>
                  <a:pt x="3114" y="3052"/>
                </a:lnTo>
                <a:lnTo>
                  <a:pt x="3112" y="3068"/>
                </a:lnTo>
                <a:lnTo>
                  <a:pt x="3112" y="3088"/>
                </a:lnTo>
                <a:lnTo>
                  <a:pt x="3112" y="3088"/>
                </a:lnTo>
                <a:close/>
                <a:moveTo>
                  <a:pt x="732" y="3020"/>
                </a:moveTo>
                <a:lnTo>
                  <a:pt x="732" y="3020"/>
                </a:lnTo>
                <a:lnTo>
                  <a:pt x="730" y="3028"/>
                </a:lnTo>
                <a:lnTo>
                  <a:pt x="728" y="3036"/>
                </a:lnTo>
                <a:lnTo>
                  <a:pt x="726" y="3046"/>
                </a:lnTo>
                <a:lnTo>
                  <a:pt x="724" y="3056"/>
                </a:lnTo>
                <a:lnTo>
                  <a:pt x="724" y="3056"/>
                </a:lnTo>
                <a:lnTo>
                  <a:pt x="718" y="3048"/>
                </a:lnTo>
                <a:lnTo>
                  <a:pt x="714" y="3042"/>
                </a:lnTo>
                <a:lnTo>
                  <a:pt x="710" y="3032"/>
                </a:lnTo>
                <a:lnTo>
                  <a:pt x="708" y="3024"/>
                </a:lnTo>
                <a:lnTo>
                  <a:pt x="708" y="3024"/>
                </a:lnTo>
                <a:lnTo>
                  <a:pt x="710" y="3016"/>
                </a:lnTo>
                <a:lnTo>
                  <a:pt x="714" y="3004"/>
                </a:lnTo>
                <a:lnTo>
                  <a:pt x="718" y="2992"/>
                </a:lnTo>
                <a:lnTo>
                  <a:pt x="724" y="2980"/>
                </a:lnTo>
                <a:lnTo>
                  <a:pt x="724" y="2980"/>
                </a:lnTo>
                <a:lnTo>
                  <a:pt x="726" y="2990"/>
                </a:lnTo>
                <a:lnTo>
                  <a:pt x="728" y="3000"/>
                </a:lnTo>
                <a:lnTo>
                  <a:pt x="730" y="3010"/>
                </a:lnTo>
                <a:lnTo>
                  <a:pt x="732" y="3020"/>
                </a:lnTo>
                <a:lnTo>
                  <a:pt x="732" y="3020"/>
                </a:lnTo>
                <a:close/>
                <a:moveTo>
                  <a:pt x="456" y="3056"/>
                </a:moveTo>
                <a:lnTo>
                  <a:pt x="134" y="3076"/>
                </a:lnTo>
                <a:lnTo>
                  <a:pt x="134" y="2996"/>
                </a:lnTo>
                <a:lnTo>
                  <a:pt x="134" y="2996"/>
                </a:lnTo>
                <a:lnTo>
                  <a:pt x="136" y="2992"/>
                </a:lnTo>
                <a:lnTo>
                  <a:pt x="138" y="2988"/>
                </a:lnTo>
                <a:lnTo>
                  <a:pt x="140" y="2984"/>
                </a:lnTo>
                <a:lnTo>
                  <a:pt x="142" y="2980"/>
                </a:lnTo>
                <a:lnTo>
                  <a:pt x="142" y="2980"/>
                </a:lnTo>
                <a:lnTo>
                  <a:pt x="180" y="2988"/>
                </a:lnTo>
                <a:lnTo>
                  <a:pt x="218" y="2996"/>
                </a:lnTo>
                <a:lnTo>
                  <a:pt x="296" y="3008"/>
                </a:lnTo>
                <a:lnTo>
                  <a:pt x="336" y="3016"/>
                </a:lnTo>
                <a:lnTo>
                  <a:pt x="376" y="3026"/>
                </a:lnTo>
                <a:lnTo>
                  <a:pt x="416" y="3038"/>
                </a:lnTo>
                <a:lnTo>
                  <a:pt x="456" y="3056"/>
                </a:lnTo>
                <a:lnTo>
                  <a:pt x="456" y="3056"/>
                </a:lnTo>
                <a:close/>
                <a:moveTo>
                  <a:pt x="3132" y="2946"/>
                </a:moveTo>
                <a:lnTo>
                  <a:pt x="3132" y="2946"/>
                </a:lnTo>
                <a:lnTo>
                  <a:pt x="3130" y="2954"/>
                </a:lnTo>
                <a:lnTo>
                  <a:pt x="3128" y="2966"/>
                </a:lnTo>
                <a:lnTo>
                  <a:pt x="3128" y="2966"/>
                </a:lnTo>
                <a:lnTo>
                  <a:pt x="3032" y="2970"/>
                </a:lnTo>
                <a:lnTo>
                  <a:pt x="2970" y="2972"/>
                </a:lnTo>
                <a:lnTo>
                  <a:pt x="2970" y="2972"/>
                </a:lnTo>
                <a:lnTo>
                  <a:pt x="2932" y="2972"/>
                </a:lnTo>
                <a:lnTo>
                  <a:pt x="2906" y="2972"/>
                </a:lnTo>
                <a:lnTo>
                  <a:pt x="2906" y="2972"/>
                </a:lnTo>
                <a:lnTo>
                  <a:pt x="2890" y="2968"/>
                </a:lnTo>
                <a:lnTo>
                  <a:pt x="2870" y="2960"/>
                </a:lnTo>
                <a:lnTo>
                  <a:pt x="2808" y="2934"/>
                </a:lnTo>
                <a:lnTo>
                  <a:pt x="2808" y="2934"/>
                </a:lnTo>
                <a:lnTo>
                  <a:pt x="2810" y="2932"/>
                </a:lnTo>
                <a:lnTo>
                  <a:pt x="2810" y="2930"/>
                </a:lnTo>
                <a:lnTo>
                  <a:pt x="2812" y="2930"/>
                </a:lnTo>
                <a:lnTo>
                  <a:pt x="3132" y="2946"/>
                </a:lnTo>
                <a:close/>
                <a:moveTo>
                  <a:pt x="338" y="2992"/>
                </a:moveTo>
                <a:lnTo>
                  <a:pt x="142" y="2966"/>
                </a:lnTo>
                <a:lnTo>
                  <a:pt x="142" y="2966"/>
                </a:lnTo>
                <a:lnTo>
                  <a:pt x="146" y="2942"/>
                </a:lnTo>
                <a:lnTo>
                  <a:pt x="150" y="2922"/>
                </a:lnTo>
                <a:lnTo>
                  <a:pt x="162" y="2887"/>
                </a:lnTo>
                <a:lnTo>
                  <a:pt x="338" y="2992"/>
                </a:lnTo>
                <a:close/>
                <a:moveTo>
                  <a:pt x="1212" y="3048"/>
                </a:moveTo>
                <a:lnTo>
                  <a:pt x="866" y="3102"/>
                </a:lnTo>
                <a:lnTo>
                  <a:pt x="866" y="3102"/>
                </a:lnTo>
                <a:lnTo>
                  <a:pt x="780" y="3080"/>
                </a:lnTo>
                <a:lnTo>
                  <a:pt x="780" y="3080"/>
                </a:lnTo>
                <a:lnTo>
                  <a:pt x="786" y="3062"/>
                </a:lnTo>
                <a:lnTo>
                  <a:pt x="794" y="3042"/>
                </a:lnTo>
                <a:lnTo>
                  <a:pt x="798" y="3034"/>
                </a:lnTo>
                <a:lnTo>
                  <a:pt x="804" y="3024"/>
                </a:lnTo>
                <a:lnTo>
                  <a:pt x="810" y="3018"/>
                </a:lnTo>
                <a:lnTo>
                  <a:pt x="818" y="3012"/>
                </a:lnTo>
                <a:lnTo>
                  <a:pt x="818" y="3012"/>
                </a:lnTo>
                <a:lnTo>
                  <a:pt x="860" y="2988"/>
                </a:lnTo>
                <a:lnTo>
                  <a:pt x="902" y="2966"/>
                </a:lnTo>
                <a:lnTo>
                  <a:pt x="944" y="2944"/>
                </a:lnTo>
                <a:lnTo>
                  <a:pt x="988" y="2924"/>
                </a:lnTo>
                <a:lnTo>
                  <a:pt x="1164" y="2847"/>
                </a:lnTo>
                <a:lnTo>
                  <a:pt x="1164" y="2847"/>
                </a:lnTo>
                <a:lnTo>
                  <a:pt x="1168" y="2873"/>
                </a:lnTo>
                <a:lnTo>
                  <a:pt x="1174" y="2895"/>
                </a:lnTo>
                <a:lnTo>
                  <a:pt x="1188" y="2940"/>
                </a:lnTo>
                <a:lnTo>
                  <a:pt x="1196" y="2964"/>
                </a:lnTo>
                <a:lnTo>
                  <a:pt x="1204" y="2990"/>
                </a:lnTo>
                <a:lnTo>
                  <a:pt x="1208" y="3016"/>
                </a:lnTo>
                <a:lnTo>
                  <a:pt x="1212" y="3048"/>
                </a:lnTo>
                <a:lnTo>
                  <a:pt x="1212" y="3048"/>
                </a:lnTo>
                <a:close/>
                <a:moveTo>
                  <a:pt x="2876" y="2797"/>
                </a:moveTo>
                <a:lnTo>
                  <a:pt x="2876" y="2797"/>
                </a:lnTo>
                <a:lnTo>
                  <a:pt x="2856" y="2815"/>
                </a:lnTo>
                <a:lnTo>
                  <a:pt x="2846" y="2821"/>
                </a:lnTo>
                <a:lnTo>
                  <a:pt x="2836" y="2825"/>
                </a:lnTo>
                <a:lnTo>
                  <a:pt x="2794" y="2825"/>
                </a:lnTo>
                <a:lnTo>
                  <a:pt x="2794" y="2825"/>
                </a:lnTo>
                <a:lnTo>
                  <a:pt x="2808" y="2797"/>
                </a:lnTo>
                <a:lnTo>
                  <a:pt x="2876" y="2797"/>
                </a:lnTo>
                <a:close/>
                <a:moveTo>
                  <a:pt x="488" y="3004"/>
                </a:moveTo>
                <a:lnTo>
                  <a:pt x="488" y="3004"/>
                </a:lnTo>
                <a:lnTo>
                  <a:pt x="468" y="3008"/>
                </a:lnTo>
                <a:lnTo>
                  <a:pt x="448" y="3008"/>
                </a:lnTo>
                <a:lnTo>
                  <a:pt x="428" y="3004"/>
                </a:lnTo>
                <a:lnTo>
                  <a:pt x="408" y="3000"/>
                </a:lnTo>
                <a:lnTo>
                  <a:pt x="388" y="2994"/>
                </a:lnTo>
                <a:lnTo>
                  <a:pt x="368" y="2984"/>
                </a:lnTo>
                <a:lnTo>
                  <a:pt x="330" y="2964"/>
                </a:lnTo>
                <a:lnTo>
                  <a:pt x="290" y="2938"/>
                </a:lnTo>
                <a:lnTo>
                  <a:pt x="250" y="2914"/>
                </a:lnTo>
                <a:lnTo>
                  <a:pt x="212" y="2889"/>
                </a:lnTo>
                <a:lnTo>
                  <a:pt x="174" y="2867"/>
                </a:lnTo>
                <a:lnTo>
                  <a:pt x="174" y="2867"/>
                </a:lnTo>
                <a:lnTo>
                  <a:pt x="186" y="2833"/>
                </a:lnTo>
                <a:lnTo>
                  <a:pt x="200" y="2797"/>
                </a:lnTo>
                <a:lnTo>
                  <a:pt x="488" y="3004"/>
                </a:lnTo>
                <a:close/>
                <a:moveTo>
                  <a:pt x="712" y="2867"/>
                </a:moveTo>
                <a:lnTo>
                  <a:pt x="712" y="2867"/>
                </a:lnTo>
                <a:lnTo>
                  <a:pt x="710" y="2879"/>
                </a:lnTo>
                <a:lnTo>
                  <a:pt x="706" y="2893"/>
                </a:lnTo>
                <a:lnTo>
                  <a:pt x="694" y="2922"/>
                </a:lnTo>
                <a:lnTo>
                  <a:pt x="678" y="2950"/>
                </a:lnTo>
                <a:lnTo>
                  <a:pt x="664" y="2968"/>
                </a:lnTo>
                <a:lnTo>
                  <a:pt x="664" y="2968"/>
                </a:lnTo>
                <a:lnTo>
                  <a:pt x="664" y="2962"/>
                </a:lnTo>
                <a:lnTo>
                  <a:pt x="662" y="2954"/>
                </a:lnTo>
                <a:lnTo>
                  <a:pt x="708" y="2761"/>
                </a:lnTo>
                <a:lnTo>
                  <a:pt x="708" y="2761"/>
                </a:lnTo>
                <a:lnTo>
                  <a:pt x="704" y="2771"/>
                </a:lnTo>
                <a:lnTo>
                  <a:pt x="702" y="2783"/>
                </a:lnTo>
                <a:lnTo>
                  <a:pt x="702" y="2797"/>
                </a:lnTo>
                <a:lnTo>
                  <a:pt x="704" y="2811"/>
                </a:lnTo>
                <a:lnTo>
                  <a:pt x="710" y="2841"/>
                </a:lnTo>
                <a:lnTo>
                  <a:pt x="712" y="2855"/>
                </a:lnTo>
                <a:lnTo>
                  <a:pt x="712" y="2867"/>
                </a:lnTo>
                <a:lnTo>
                  <a:pt x="712" y="2867"/>
                </a:lnTo>
                <a:close/>
                <a:moveTo>
                  <a:pt x="842" y="2785"/>
                </a:moveTo>
                <a:lnTo>
                  <a:pt x="842" y="2785"/>
                </a:lnTo>
                <a:lnTo>
                  <a:pt x="842" y="2795"/>
                </a:lnTo>
                <a:lnTo>
                  <a:pt x="838" y="2807"/>
                </a:lnTo>
                <a:lnTo>
                  <a:pt x="828" y="2837"/>
                </a:lnTo>
                <a:lnTo>
                  <a:pt x="816" y="2869"/>
                </a:lnTo>
                <a:lnTo>
                  <a:pt x="800" y="2904"/>
                </a:lnTo>
                <a:lnTo>
                  <a:pt x="768" y="2968"/>
                </a:lnTo>
                <a:lnTo>
                  <a:pt x="748" y="3008"/>
                </a:lnTo>
                <a:lnTo>
                  <a:pt x="748" y="3008"/>
                </a:lnTo>
                <a:lnTo>
                  <a:pt x="742" y="2984"/>
                </a:lnTo>
                <a:lnTo>
                  <a:pt x="740" y="2972"/>
                </a:lnTo>
                <a:lnTo>
                  <a:pt x="742" y="2968"/>
                </a:lnTo>
                <a:lnTo>
                  <a:pt x="744" y="2962"/>
                </a:lnTo>
                <a:lnTo>
                  <a:pt x="826" y="2741"/>
                </a:lnTo>
                <a:lnTo>
                  <a:pt x="826" y="2741"/>
                </a:lnTo>
                <a:lnTo>
                  <a:pt x="838" y="2767"/>
                </a:lnTo>
                <a:lnTo>
                  <a:pt x="840" y="2777"/>
                </a:lnTo>
                <a:lnTo>
                  <a:pt x="842" y="2785"/>
                </a:lnTo>
                <a:lnTo>
                  <a:pt x="842" y="2785"/>
                </a:lnTo>
                <a:close/>
                <a:moveTo>
                  <a:pt x="3120" y="2757"/>
                </a:moveTo>
                <a:lnTo>
                  <a:pt x="3120" y="2829"/>
                </a:lnTo>
                <a:lnTo>
                  <a:pt x="3120" y="2829"/>
                </a:lnTo>
                <a:lnTo>
                  <a:pt x="3028" y="2829"/>
                </a:lnTo>
                <a:lnTo>
                  <a:pt x="2970" y="2829"/>
                </a:lnTo>
                <a:lnTo>
                  <a:pt x="2908" y="2829"/>
                </a:lnTo>
                <a:lnTo>
                  <a:pt x="3092" y="2707"/>
                </a:lnTo>
                <a:lnTo>
                  <a:pt x="3092" y="2707"/>
                </a:lnTo>
                <a:lnTo>
                  <a:pt x="3098" y="2713"/>
                </a:lnTo>
                <a:lnTo>
                  <a:pt x="3108" y="2727"/>
                </a:lnTo>
                <a:lnTo>
                  <a:pt x="3116" y="2745"/>
                </a:lnTo>
                <a:lnTo>
                  <a:pt x="3118" y="2751"/>
                </a:lnTo>
                <a:lnTo>
                  <a:pt x="3120" y="2757"/>
                </a:lnTo>
                <a:lnTo>
                  <a:pt x="3120" y="2757"/>
                </a:lnTo>
                <a:close/>
                <a:moveTo>
                  <a:pt x="582" y="3016"/>
                </a:moveTo>
                <a:lnTo>
                  <a:pt x="582" y="3016"/>
                </a:lnTo>
                <a:lnTo>
                  <a:pt x="570" y="3014"/>
                </a:lnTo>
                <a:lnTo>
                  <a:pt x="564" y="3012"/>
                </a:lnTo>
                <a:lnTo>
                  <a:pt x="558" y="3008"/>
                </a:lnTo>
                <a:lnTo>
                  <a:pt x="558" y="3008"/>
                </a:lnTo>
                <a:lnTo>
                  <a:pt x="472" y="2950"/>
                </a:lnTo>
                <a:lnTo>
                  <a:pt x="386" y="2891"/>
                </a:lnTo>
                <a:lnTo>
                  <a:pt x="216" y="2773"/>
                </a:lnTo>
                <a:lnTo>
                  <a:pt x="216" y="2773"/>
                </a:lnTo>
                <a:lnTo>
                  <a:pt x="226" y="2755"/>
                </a:lnTo>
                <a:lnTo>
                  <a:pt x="234" y="2737"/>
                </a:lnTo>
                <a:lnTo>
                  <a:pt x="240" y="2729"/>
                </a:lnTo>
                <a:lnTo>
                  <a:pt x="246" y="2721"/>
                </a:lnTo>
                <a:lnTo>
                  <a:pt x="254" y="2713"/>
                </a:lnTo>
                <a:lnTo>
                  <a:pt x="264" y="2707"/>
                </a:lnTo>
                <a:lnTo>
                  <a:pt x="582" y="3016"/>
                </a:lnTo>
                <a:close/>
                <a:moveTo>
                  <a:pt x="1156" y="2829"/>
                </a:moveTo>
                <a:lnTo>
                  <a:pt x="830" y="2980"/>
                </a:lnTo>
                <a:lnTo>
                  <a:pt x="1038" y="2671"/>
                </a:lnTo>
                <a:lnTo>
                  <a:pt x="1038" y="2671"/>
                </a:lnTo>
                <a:lnTo>
                  <a:pt x="1058" y="2689"/>
                </a:lnTo>
                <a:lnTo>
                  <a:pt x="1076" y="2707"/>
                </a:lnTo>
                <a:lnTo>
                  <a:pt x="1090" y="2727"/>
                </a:lnTo>
                <a:lnTo>
                  <a:pt x="1106" y="2749"/>
                </a:lnTo>
                <a:lnTo>
                  <a:pt x="1132" y="2789"/>
                </a:lnTo>
                <a:lnTo>
                  <a:pt x="1144" y="2809"/>
                </a:lnTo>
                <a:lnTo>
                  <a:pt x="1156" y="2829"/>
                </a:lnTo>
                <a:lnTo>
                  <a:pt x="1156" y="2829"/>
                </a:lnTo>
                <a:close/>
                <a:moveTo>
                  <a:pt x="2538" y="2757"/>
                </a:moveTo>
                <a:lnTo>
                  <a:pt x="2538" y="2757"/>
                </a:lnTo>
                <a:lnTo>
                  <a:pt x="2536" y="2761"/>
                </a:lnTo>
                <a:lnTo>
                  <a:pt x="2532" y="2767"/>
                </a:lnTo>
                <a:lnTo>
                  <a:pt x="2528" y="2771"/>
                </a:lnTo>
                <a:lnTo>
                  <a:pt x="2522" y="2773"/>
                </a:lnTo>
                <a:lnTo>
                  <a:pt x="2522" y="2773"/>
                </a:lnTo>
                <a:lnTo>
                  <a:pt x="2512" y="2773"/>
                </a:lnTo>
                <a:lnTo>
                  <a:pt x="2504" y="2771"/>
                </a:lnTo>
                <a:lnTo>
                  <a:pt x="2496" y="2767"/>
                </a:lnTo>
                <a:lnTo>
                  <a:pt x="2488" y="2761"/>
                </a:lnTo>
                <a:lnTo>
                  <a:pt x="2472" y="2749"/>
                </a:lnTo>
                <a:lnTo>
                  <a:pt x="2458" y="2733"/>
                </a:lnTo>
                <a:lnTo>
                  <a:pt x="2434" y="2699"/>
                </a:lnTo>
                <a:lnTo>
                  <a:pt x="2420" y="2681"/>
                </a:lnTo>
                <a:lnTo>
                  <a:pt x="2408" y="2667"/>
                </a:lnTo>
                <a:lnTo>
                  <a:pt x="2538" y="2757"/>
                </a:lnTo>
                <a:close/>
                <a:moveTo>
                  <a:pt x="622" y="2972"/>
                </a:moveTo>
                <a:lnTo>
                  <a:pt x="622" y="2972"/>
                </a:lnTo>
                <a:lnTo>
                  <a:pt x="620" y="2990"/>
                </a:lnTo>
                <a:lnTo>
                  <a:pt x="618" y="3008"/>
                </a:lnTo>
                <a:lnTo>
                  <a:pt x="618" y="3008"/>
                </a:lnTo>
                <a:lnTo>
                  <a:pt x="574" y="2974"/>
                </a:lnTo>
                <a:lnTo>
                  <a:pt x="524" y="2928"/>
                </a:lnTo>
                <a:lnTo>
                  <a:pt x="468" y="2875"/>
                </a:lnTo>
                <a:lnTo>
                  <a:pt x="412" y="2819"/>
                </a:lnTo>
                <a:lnTo>
                  <a:pt x="318" y="2723"/>
                </a:lnTo>
                <a:lnTo>
                  <a:pt x="280" y="2683"/>
                </a:lnTo>
                <a:lnTo>
                  <a:pt x="280" y="2683"/>
                </a:lnTo>
                <a:lnTo>
                  <a:pt x="280" y="2677"/>
                </a:lnTo>
                <a:lnTo>
                  <a:pt x="284" y="2671"/>
                </a:lnTo>
                <a:lnTo>
                  <a:pt x="296" y="2659"/>
                </a:lnTo>
                <a:lnTo>
                  <a:pt x="322" y="2631"/>
                </a:lnTo>
                <a:lnTo>
                  <a:pt x="322" y="2631"/>
                </a:lnTo>
                <a:lnTo>
                  <a:pt x="388" y="2699"/>
                </a:lnTo>
                <a:lnTo>
                  <a:pt x="488" y="2807"/>
                </a:lnTo>
                <a:lnTo>
                  <a:pt x="538" y="2863"/>
                </a:lnTo>
                <a:lnTo>
                  <a:pt x="582" y="2912"/>
                </a:lnTo>
                <a:lnTo>
                  <a:pt x="610" y="2950"/>
                </a:lnTo>
                <a:lnTo>
                  <a:pt x="618" y="2964"/>
                </a:lnTo>
                <a:lnTo>
                  <a:pt x="622" y="2972"/>
                </a:lnTo>
                <a:lnTo>
                  <a:pt x="622" y="2972"/>
                </a:lnTo>
                <a:close/>
                <a:moveTo>
                  <a:pt x="1030" y="2663"/>
                </a:moveTo>
                <a:lnTo>
                  <a:pt x="846" y="2934"/>
                </a:lnTo>
                <a:lnTo>
                  <a:pt x="846" y="2934"/>
                </a:lnTo>
                <a:lnTo>
                  <a:pt x="888" y="2853"/>
                </a:lnTo>
                <a:lnTo>
                  <a:pt x="908" y="2813"/>
                </a:lnTo>
                <a:lnTo>
                  <a:pt x="926" y="2771"/>
                </a:lnTo>
                <a:lnTo>
                  <a:pt x="944" y="2729"/>
                </a:lnTo>
                <a:lnTo>
                  <a:pt x="958" y="2689"/>
                </a:lnTo>
                <a:lnTo>
                  <a:pt x="970" y="2649"/>
                </a:lnTo>
                <a:lnTo>
                  <a:pt x="980" y="2607"/>
                </a:lnTo>
                <a:lnTo>
                  <a:pt x="980" y="2607"/>
                </a:lnTo>
                <a:lnTo>
                  <a:pt x="994" y="2621"/>
                </a:lnTo>
                <a:lnTo>
                  <a:pt x="1006" y="2633"/>
                </a:lnTo>
                <a:lnTo>
                  <a:pt x="1030" y="2663"/>
                </a:lnTo>
                <a:lnTo>
                  <a:pt x="1030" y="2663"/>
                </a:lnTo>
                <a:close/>
                <a:moveTo>
                  <a:pt x="2726" y="2781"/>
                </a:moveTo>
                <a:lnTo>
                  <a:pt x="2726" y="2781"/>
                </a:lnTo>
                <a:lnTo>
                  <a:pt x="2712" y="2765"/>
                </a:lnTo>
                <a:lnTo>
                  <a:pt x="2706" y="2757"/>
                </a:lnTo>
                <a:lnTo>
                  <a:pt x="2702" y="2749"/>
                </a:lnTo>
                <a:lnTo>
                  <a:pt x="2702" y="2749"/>
                </a:lnTo>
                <a:lnTo>
                  <a:pt x="2706" y="2741"/>
                </a:lnTo>
                <a:lnTo>
                  <a:pt x="2714" y="2729"/>
                </a:lnTo>
                <a:lnTo>
                  <a:pt x="2738" y="2691"/>
                </a:lnTo>
                <a:lnTo>
                  <a:pt x="2800" y="2603"/>
                </a:lnTo>
                <a:lnTo>
                  <a:pt x="2800" y="2603"/>
                </a:lnTo>
                <a:lnTo>
                  <a:pt x="2792" y="2627"/>
                </a:lnTo>
                <a:lnTo>
                  <a:pt x="2788" y="2649"/>
                </a:lnTo>
                <a:lnTo>
                  <a:pt x="2780" y="2693"/>
                </a:lnTo>
                <a:lnTo>
                  <a:pt x="2774" y="2715"/>
                </a:lnTo>
                <a:lnTo>
                  <a:pt x="2764" y="2737"/>
                </a:lnTo>
                <a:lnTo>
                  <a:pt x="2758" y="2747"/>
                </a:lnTo>
                <a:lnTo>
                  <a:pt x="2748" y="2759"/>
                </a:lnTo>
                <a:lnTo>
                  <a:pt x="2738" y="2771"/>
                </a:lnTo>
                <a:lnTo>
                  <a:pt x="2726" y="2781"/>
                </a:lnTo>
                <a:lnTo>
                  <a:pt x="2726" y="2781"/>
                </a:lnTo>
                <a:close/>
                <a:moveTo>
                  <a:pt x="810" y="2597"/>
                </a:moveTo>
                <a:lnTo>
                  <a:pt x="728" y="2847"/>
                </a:lnTo>
                <a:lnTo>
                  <a:pt x="728" y="2847"/>
                </a:lnTo>
                <a:lnTo>
                  <a:pt x="722" y="2817"/>
                </a:lnTo>
                <a:lnTo>
                  <a:pt x="718" y="2781"/>
                </a:lnTo>
                <a:lnTo>
                  <a:pt x="712" y="2729"/>
                </a:lnTo>
                <a:lnTo>
                  <a:pt x="712" y="2729"/>
                </a:lnTo>
                <a:lnTo>
                  <a:pt x="718" y="2711"/>
                </a:lnTo>
                <a:lnTo>
                  <a:pt x="732" y="2677"/>
                </a:lnTo>
                <a:lnTo>
                  <a:pt x="768" y="2597"/>
                </a:lnTo>
                <a:lnTo>
                  <a:pt x="810" y="2597"/>
                </a:lnTo>
                <a:close/>
                <a:moveTo>
                  <a:pt x="3080" y="2655"/>
                </a:moveTo>
                <a:lnTo>
                  <a:pt x="3080" y="2655"/>
                </a:lnTo>
                <a:lnTo>
                  <a:pt x="3076" y="2661"/>
                </a:lnTo>
                <a:lnTo>
                  <a:pt x="3062" y="2673"/>
                </a:lnTo>
                <a:lnTo>
                  <a:pt x="3016" y="2709"/>
                </a:lnTo>
                <a:lnTo>
                  <a:pt x="2986" y="2729"/>
                </a:lnTo>
                <a:lnTo>
                  <a:pt x="2958" y="2747"/>
                </a:lnTo>
                <a:lnTo>
                  <a:pt x="2928" y="2765"/>
                </a:lnTo>
                <a:lnTo>
                  <a:pt x="2904" y="2777"/>
                </a:lnTo>
                <a:lnTo>
                  <a:pt x="2904" y="2777"/>
                </a:lnTo>
                <a:lnTo>
                  <a:pt x="2892" y="2781"/>
                </a:lnTo>
                <a:lnTo>
                  <a:pt x="2882" y="2783"/>
                </a:lnTo>
                <a:lnTo>
                  <a:pt x="2860" y="2785"/>
                </a:lnTo>
                <a:lnTo>
                  <a:pt x="2838" y="2787"/>
                </a:lnTo>
                <a:lnTo>
                  <a:pt x="2816" y="2789"/>
                </a:lnTo>
                <a:lnTo>
                  <a:pt x="3044" y="2589"/>
                </a:lnTo>
                <a:lnTo>
                  <a:pt x="3044" y="2589"/>
                </a:lnTo>
                <a:lnTo>
                  <a:pt x="3054" y="2597"/>
                </a:lnTo>
                <a:lnTo>
                  <a:pt x="3066" y="2615"/>
                </a:lnTo>
                <a:lnTo>
                  <a:pt x="3076" y="2637"/>
                </a:lnTo>
                <a:lnTo>
                  <a:pt x="3080" y="2647"/>
                </a:lnTo>
                <a:lnTo>
                  <a:pt x="3080" y="2655"/>
                </a:lnTo>
                <a:lnTo>
                  <a:pt x="3080" y="2655"/>
                </a:lnTo>
                <a:close/>
                <a:moveTo>
                  <a:pt x="444" y="2725"/>
                </a:moveTo>
                <a:lnTo>
                  <a:pt x="444" y="2725"/>
                </a:lnTo>
                <a:lnTo>
                  <a:pt x="422" y="2701"/>
                </a:lnTo>
                <a:lnTo>
                  <a:pt x="398" y="2675"/>
                </a:lnTo>
                <a:lnTo>
                  <a:pt x="350" y="2619"/>
                </a:lnTo>
                <a:lnTo>
                  <a:pt x="350" y="2619"/>
                </a:lnTo>
                <a:lnTo>
                  <a:pt x="372" y="2601"/>
                </a:lnTo>
                <a:lnTo>
                  <a:pt x="398" y="2581"/>
                </a:lnTo>
                <a:lnTo>
                  <a:pt x="398" y="2581"/>
                </a:lnTo>
                <a:lnTo>
                  <a:pt x="422" y="2651"/>
                </a:lnTo>
                <a:lnTo>
                  <a:pt x="444" y="2725"/>
                </a:lnTo>
                <a:lnTo>
                  <a:pt x="444" y="2725"/>
                </a:lnTo>
                <a:close/>
                <a:moveTo>
                  <a:pt x="912" y="2589"/>
                </a:moveTo>
                <a:lnTo>
                  <a:pt x="912" y="2589"/>
                </a:lnTo>
                <a:lnTo>
                  <a:pt x="906" y="2613"/>
                </a:lnTo>
                <a:lnTo>
                  <a:pt x="898" y="2641"/>
                </a:lnTo>
                <a:lnTo>
                  <a:pt x="890" y="2671"/>
                </a:lnTo>
                <a:lnTo>
                  <a:pt x="884" y="2685"/>
                </a:lnTo>
                <a:lnTo>
                  <a:pt x="878" y="2699"/>
                </a:lnTo>
                <a:lnTo>
                  <a:pt x="862" y="2699"/>
                </a:lnTo>
                <a:lnTo>
                  <a:pt x="862" y="2699"/>
                </a:lnTo>
                <a:lnTo>
                  <a:pt x="860" y="2689"/>
                </a:lnTo>
                <a:lnTo>
                  <a:pt x="858" y="2677"/>
                </a:lnTo>
                <a:lnTo>
                  <a:pt x="854" y="2667"/>
                </a:lnTo>
                <a:lnTo>
                  <a:pt x="854" y="2659"/>
                </a:lnTo>
                <a:lnTo>
                  <a:pt x="854" y="2659"/>
                </a:lnTo>
                <a:lnTo>
                  <a:pt x="858" y="2645"/>
                </a:lnTo>
                <a:lnTo>
                  <a:pt x="866" y="2623"/>
                </a:lnTo>
                <a:lnTo>
                  <a:pt x="886" y="2577"/>
                </a:lnTo>
                <a:lnTo>
                  <a:pt x="886" y="2577"/>
                </a:lnTo>
                <a:lnTo>
                  <a:pt x="912" y="2589"/>
                </a:lnTo>
                <a:lnTo>
                  <a:pt x="912" y="2589"/>
                </a:lnTo>
                <a:close/>
                <a:moveTo>
                  <a:pt x="2664" y="2719"/>
                </a:moveTo>
                <a:lnTo>
                  <a:pt x="2664" y="2719"/>
                </a:lnTo>
                <a:lnTo>
                  <a:pt x="2656" y="2721"/>
                </a:lnTo>
                <a:lnTo>
                  <a:pt x="2650" y="2725"/>
                </a:lnTo>
                <a:lnTo>
                  <a:pt x="2648" y="2731"/>
                </a:lnTo>
                <a:lnTo>
                  <a:pt x="2648" y="2733"/>
                </a:lnTo>
                <a:lnTo>
                  <a:pt x="2648" y="2733"/>
                </a:lnTo>
                <a:lnTo>
                  <a:pt x="2616" y="2711"/>
                </a:lnTo>
                <a:lnTo>
                  <a:pt x="2608" y="2703"/>
                </a:lnTo>
                <a:lnTo>
                  <a:pt x="2604" y="2697"/>
                </a:lnTo>
                <a:lnTo>
                  <a:pt x="2600" y="2691"/>
                </a:lnTo>
                <a:lnTo>
                  <a:pt x="2600" y="2685"/>
                </a:lnTo>
                <a:lnTo>
                  <a:pt x="2600" y="2663"/>
                </a:lnTo>
                <a:lnTo>
                  <a:pt x="2600" y="2663"/>
                </a:lnTo>
                <a:lnTo>
                  <a:pt x="2602" y="2623"/>
                </a:lnTo>
                <a:lnTo>
                  <a:pt x="2602" y="2593"/>
                </a:lnTo>
                <a:lnTo>
                  <a:pt x="2600" y="2565"/>
                </a:lnTo>
                <a:lnTo>
                  <a:pt x="2664" y="2719"/>
                </a:lnTo>
                <a:close/>
                <a:moveTo>
                  <a:pt x="2360" y="2695"/>
                </a:moveTo>
                <a:lnTo>
                  <a:pt x="2210" y="2611"/>
                </a:lnTo>
                <a:lnTo>
                  <a:pt x="2234" y="2565"/>
                </a:lnTo>
                <a:lnTo>
                  <a:pt x="2234" y="2565"/>
                </a:lnTo>
                <a:lnTo>
                  <a:pt x="2250" y="2577"/>
                </a:lnTo>
                <a:lnTo>
                  <a:pt x="2266" y="2593"/>
                </a:lnTo>
                <a:lnTo>
                  <a:pt x="2298" y="2627"/>
                </a:lnTo>
                <a:lnTo>
                  <a:pt x="2330" y="2661"/>
                </a:lnTo>
                <a:lnTo>
                  <a:pt x="2360" y="2695"/>
                </a:lnTo>
                <a:lnTo>
                  <a:pt x="2360" y="2695"/>
                </a:lnTo>
                <a:close/>
                <a:moveTo>
                  <a:pt x="602" y="2906"/>
                </a:moveTo>
                <a:lnTo>
                  <a:pt x="602" y="2906"/>
                </a:lnTo>
                <a:lnTo>
                  <a:pt x="568" y="2873"/>
                </a:lnTo>
                <a:lnTo>
                  <a:pt x="532" y="2837"/>
                </a:lnTo>
                <a:lnTo>
                  <a:pt x="514" y="2819"/>
                </a:lnTo>
                <a:lnTo>
                  <a:pt x="498" y="2801"/>
                </a:lnTo>
                <a:lnTo>
                  <a:pt x="484" y="2781"/>
                </a:lnTo>
                <a:lnTo>
                  <a:pt x="472" y="2761"/>
                </a:lnTo>
                <a:lnTo>
                  <a:pt x="472" y="2761"/>
                </a:lnTo>
                <a:lnTo>
                  <a:pt x="462" y="2739"/>
                </a:lnTo>
                <a:lnTo>
                  <a:pt x="454" y="2715"/>
                </a:lnTo>
                <a:lnTo>
                  <a:pt x="446" y="2691"/>
                </a:lnTo>
                <a:lnTo>
                  <a:pt x="440" y="2665"/>
                </a:lnTo>
                <a:lnTo>
                  <a:pt x="432" y="2615"/>
                </a:lnTo>
                <a:lnTo>
                  <a:pt x="422" y="2565"/>
                </a:lnTo>
                <a:lnTo>
                  <a:pt x="422" y="2565"/>
                </a:lnTo>
                <a:lnTo>
                  <a:pt x="492" y="2533"/>
                </a:lnTo>
                <a:lnTo>
                  <a:pt x="602" y="2906"/>
                </a:lnTo>
                <a:close/>
                <a:moveTo>
                  <a:pt x="3034" y="2573"/>
                </a:moveTo>
                <a:lnTo>
                  <a:pt x="2762" y="2809"/>
                </a:lnTo>
                <a:lnTo>
                  <a:pt x="2762" y="2809"/>
                </a:lnTo>
                <a:lnTo>
                  <a:pt x="2764" y="2797"/>
                </a:lnTo>
                <a:lnTo>
                  <a:pt x="2764" y="2783"/>
                </a:lnTo>
                <a:lnTo>
                  <a:pt x="2768" y="2771"/>
                </a:lnTo>
                <a:lnTo>
                  <a:pt x="2770" y="2767"/>
                </a:lnTo>
                <a:lnTo>
                  <a:pt x="2774" y="2761"/>
                </a:lnTo>
                <a:lnTo>
                  <a:pt x="2774" y="2761"/>
                </a:lnTo>
                <a:lnTo>
                  <a:pt x="2826" y="2701"/>
                </a:lnTo>
                <a:lnTo>
                  <a:pt x="2882" y="2639"/>
                </a:lnTo>
                <a:lnTo>
                  <a:pt x="2998" y="2521"/>
                </a:lnTo>
                <a:lnTo>
                  <a:pt x="2998" y="2521"/>
                </a:lnTo>
                <a:lnTo>
                  <a:pt x="3006" y="2531"/>
                </a:lnTo>
                <a:lnTo>
                  <a:pt x="3016" y="2543"/>
                </a:lnTo>
                <a:lnTo>
                  <a:pt x="3034" y="2573"/>
                </a:lnTo>
                <a:lnTo>
                  <a:pt x="3034" y="2573"/>
                </a:lnTo>
                <a:close/>
                <a:moveTo>
                  <a:pt x="768" y="2545"/>
                </a:moveTo>
                <a:lnTo>
                  <a:pt x="768" y="2545"/>
                </a:lnTo>
                <a:lnTo>
                  <a:pt x="766" y="2561"/>
                </a:lnTo>
                <a:lnTo>
                  <a:pt x="760" y="2581"/>
                </a:lnTo>
                <a:lnTo>
                  <a:pt x="750" y="2603"/>
                </a:lnTo>
                <a:lnTo>
                  <a:pt x="740" y="2627"/>
                </a:lnTo>
                <a:lnTo>
                  <a:pt x="720" y="2669"/>
                </a:lnTo>
                <a:lnTo>
                  <a:pt x="704" y="2699"/>
                </a:lnTo>
                <a:lnTo>
                  <a:pt x="692" y="2505"/>
                </a:lnTo>
                <a:lnTo>
                  <a:pt x="692" y="2505"/>
                </a:lnTo>
                <a:lnTo>
                  <a:pt x="724" y="2507"/>
                </a:lnTo>
                <a:lnTo>
                  <a:pt x="760" y="2509"/>
                </a:lnTo>
                <a:lnTo>
                  <a:pt x="760" y="2509"/>
                </a:lnTo>
                <a:lnTo>
                  <a:pt x="760" y="2519"/>
                </a:lnTo>
                <a:lnTo>
                  <a:pt x="764" y="2527"/>
                </a:lnTo>
                <a:lnTo>
                  <a:pt x="766" y="2537"/>
                </a:lnTo>
                <a:lnTo>
                  <a:pt x="768" y="2545"/>
                </a:lnTo>
                <a:lnTo>
                  <a:pt x="768" y="2545"/>
                </a:lnTo>
                <a:close/>
                <a:moveTo>
                  <a:pt x="586" y="2501"/>
                </a:moveTo>
                <a:lnTo>
                  <a:pt x="638" y="2926"/>
                </a:lnTo>
                <a:lnTo>
                  <a:pt x="504" y="2529"/>
                </a:lnTo>
                <a:lnTo>
                  <a:pt x="504" y="2529"/>
                </a:lnTo>
                <a:lnTo>
                  <a:pt x="518" y="2521"/>
                </a:lnTo>
                <a:lnTo>
                  <a:pt x="536" y="2513"/>
                </a:lnTo>
                <a:lnTo>
                  <a:pt x="536" y="2513"/>
                </a:lnTo>
                <a:lnTo>
                  <a:pt x="532" y="2519"/>
                </a:lnTo>
                <a:lnTo>
                  <a:pt x="532" y="2527"/>
                </a:lnTo>
                <a:lnTo>
                  <a:pt x="534" y="2535"/>
                </a:lnTo>
                <a:lnTo>
                  <a:pt x="536" y="2543"/>
                </a:lnTo>
                <a:lnTo>
                  <a:pt x="540" y="2553"/>
                </a:lnTo>
                <a:lnTo>
                  <a:pt x="546" y="2563"/>
                </a:lnTo>
                <a:lnTo>
                  <a:pt x="554" y="2571"/>
                </a:lnTo>
                <a:lnTo>
                  <a:pt x="562" y="2581"/>
                </a:lnTo>
                <a:lnTo>
                  <a:pt x="562" y="2581"/>
                </a:lnTo>
                <a:lnTo>
                  <a:pt x="566" y="2573"/>
                </a:lnTo>
                <a:lnTo>
                  <a:pt x="566" y="2565"/>
                </a:lnTo>
                <a:lnTo>
                  <a:pt x="566" y="2565"/>
                </a:lnTo>
                <a:lnTo>
                  <a:pt x="566" y="2553"/>
                </a:lnTo>
                <a:lnTo>
                  <a:pt x="562" y="2539"/>
                </a:lnTo>
                <a:lnTo>
                  <a:pt x="560" y="2525"/>
                </a:lnTo>
                <a:lnTo>
                  <a:pt x="558" y="2513"/>
                </a:lnTo>
                <a:lnTo>
                  <a:pt x="558" y="2513"/>
                </a:lnTo>
                <a:lnTo>
                  <a:pt x="560" y="2509"/>
                </a:lnTo>
                <a:lnTo>
                  <a:pt x="564" y="2507"/>
                </a:lnTo>
                <a:lnTo>
                  <a:pt x="574" y="2501"/>
                </a:lnTo>
                <a:lnTo>
                  <a:pt x="586" y="2501"/>
                </a:lnTo>
                <a:close/>
                <a:moveTo>
                  <a:pt x="2514" y="2687"/>
                </a:moveTo>
                <a:lnTo>
                  <a:pt x="2266" y="2525"/>
                </a:lnTo>
                <a:lnTo>
                  <a:pt x="2266" y="2525"/>
                </a:lnTo>
                <a:lnTo>
                  <a:pt x="2274" y="2505"/>
                </a:lnTo>
                <a:lnTo>
                  <a:pt x="2286" y="2481"/>
                </a:lnTo>
                <a:lnTo>
                  <a:pt x="2514" y="2687"/>
                </a:lnTo>
                <a:close/>
                <a:moveTo>
                  <a:pt x="696" y="2711"/>
                </a:moveTo>
                <a:lnTo>
                  <a:pt x="696" y="2711"/>
                </a:lnTo>
                <a:lnTo>
                  <a:pt x="686" y="2763"/>
                </a:lnTo>
                <a:lnTo>
                  <a:pt x="676" y="2815"/>
                </a:lnTo>
                <a:lnTo>
                  <a:pt x="654" y="2918"/>
                </a:lnTo>
                <a:lnTo>
                  <a:pt x="606" y="2505"/>
                </a:lnTo>
                <a:lnTo>
                  <a:pt x="606" y="2505"/>
                </a:lnTo>
                <a:lnTo>
                  <a:pt x="610" y="2495"/>
                </a:lnTo>
                <a:lnTo>
                  <a:pt x="616" y="2489"/>
                </a:lnTo>
                <a:lnTo>
                  <a:pt x="624" y="2485"/>
                </a:lnTo>
                <a:lnTo>
                  <a:pt x="632" y="2483"/>
                </a:lnTo>
                <a:lnTo>
                  <a:pt x="650" y="2483"/>
                </a:lnTo>
                <a:lnTo>
                  <a:pt x="660" y="2483"/>
                </a:lnTo>
                <a:lnTo>
                  <a:pt x="668" y="2481"/>
                </a:lnTo>
                <a:lnTo>
                  <a:pt x="696" y="2711"/>
                </a:lnTo>
                <a:close/>
                <a:moveTo>
                  <a:pt x="2986" y="2497"/>
                </a:moveTo>
                <a:lnTo>
                  <a:pt x="2786" y="2723"/>
                </a:lnTo>
                <a:lnTo>
                  <a:pt x="2786" y="2723"/>
                </a:lnTo>
                <a:lnTo>
                  <a:pt x="2788" y="2703"/>
                </a:lnTo>
                <a:lnTo>
                  <a:pt x="2792" y="2685"/>
                </a:lnTo>
                <a:lnTo>
                  <a:pt x="2796" y="2649"/>
                </a:lnTo>
                <a:lnTo>
                  <a:pt x="2800" y="2631"/>
                </a:lnTo>
                <a:lnTo>
                  <a:pt x="2804" y="2613"/>
                </a:lnTo>
                <a:lnTo>
                  <a:pt x="2810" y="2595"/>
                </a:lnTo>
                <a:lnTo>
                  <a:pt x="2816" y="2581"/>
                </a:lnTo>
                <a:lnTo>
                  <a:pt x="2816" y="2581"/>
                </a:lnTo>
                <a:lnTo>
                  <a:pt x="2830" y="2559"/>
                </a:lnTo>
                <a:lnTo>
                  <a:pt x="2846" y="2535"/>
                </a:lnTo>
                <a:lnTo>
                  <a:pt x="2864" y="2513"/>
                </a:lnTo>
                <a:lnTo>
                  <a:pt x="2884" y="2491"/>
                </a:lnTo>
                <a:lnTo>
                  <a:pt x="2916" y="2457"/>
                </a:lnTo>
                <a:lnTo>
                  <a:pt x="2928" y="2447"/>
                </a:lnTo>
                <a:lnTo>
                  <a:pt x="2934" y="2443"/>
                </a:lnTo>
                <a:lnTo>
                  <a:pt x="2934" y="2443"/>
                </a:lnTo>
                <a:lnTo>
                  <a:pt x="2942" y="2445"/>
                </a:lnTo>
                <a:lnTo>
                  <a:pt x="2950" y="2449"/>
                </a:lnTo>
                <a:lnTo>
                  <a:pt x="2956" y="2457"/>
                </a:lnTo>
                <a:lnTo>
                  <a:pt x="2964" y="2465"/>
                </a:lnTo>
                <a:lnTo>
                  <a:pt x="2976" y="2485"/>
                </a:lnTo>
                <a:lnTo>
                  <a:pt x="2986" y="2497"/>
                </a:lnTo>
                <a:lnTo>
                  <a:pt x="2986" y="2497"/>
                </a:lnTo>
                <a:close/>
                <a:moveTo>
                  <a:pt x="1826" y="2663"/>
                </a:moveTo>
                <a:lnTo>
                  <a:pt x="1826" y="2663"/>
                </a:lnTo>
                <a:lnTo>
                  <a:pt x="1814" y="2649"/>
                </a:lnTo>
                <a:lnTo>
                  <a:pt x="1802" y="2635"/>
                </a:lnTo>
                <a:lnTo>
                  <a:pt x="1788" y="2625"/>
                </a:lnTo>
                <a:lnTo>
                  <a:pt x="1784" y="2621"/>
                </a:lnTo>
                <a:lnTo>
                  <a:pt x="1778" y="2619"/>
                </a:lnTo>
                <a:lnTo>
                  <a:pt x="1778" y="2619"/>
                </a:lnTo>
                <a:lnTo>
                  <a:pt x="1776" y="2621"/>
                </a:lnTo>
                <a:lnTo>
                  <a:pt x="1772" y="2623"/>
                </a:lnTo>
                <a:lnTo>
                  <a:pt x="1764" y="2633"/>
                </a:lnTo>
                <a:lnTo>
                  <a:pt x="1750" y="2659"/>
                </a:lnTo>
                <a:lnTo>
                  <a:pt x="1730" y="2659"/>
                </a:lnTo>
                <a:lnTo>
                  <a:pt x="1730" y="2659"/>
                </a:lnTo>
                <a:lnTo>
                  <a:pt x="1732" y="2651"/>
                </a:lnTo>
                <a:lnTo>
                  <a:pt x="1734" y="2639"/>
                </a:lnTo>
                <a:lnTo>
                  <a:pt x="1734" y="2639"/>
                </a:lnTo>
                <a:lnTo>
                  <a:pt x="1708" y="2627"/>
                </a:lnTo>
                <a:lnTo>
                  <a:pt x="1680" y="2611"/>
                </a:lnTo>
                <a:lnTo>
                  <a:pt x="1680" y="2611"/>
                </a:lnTo>
                <a:lnTo>
                  <a:pt x="1686" y="2605"/>
                </a:lnTo>
                <a:lnTo>
                  <a:pt x="1690" y="2597"/>
                </a:lnTo>
                <a:lnTo>
                  <a:pt x="1694" y="2589"/>
                </a:lnTo>
                <a:lnTo>
                  <a:pt x="1696" y="2581"/>
                </a:lnTo>
                <a:lnTo>
                  <a:pt x="1696" y="2573"/>
                </a:lnTo>
                <a:lnTo>
                  <a:pt x="1696" y="2573"/>
                </a:lnTo>
                <a:lnTo>
                  <a:pt x="1694" y="2555"/>
                </a:lnTo>
                <a:lnTo>
                  <a:pt x="1690" y="2539"/>
                </a:lnTo>
                <a:lnTo>
                  <a:pt x="1684" y="2521"/>
                </a:lnTo>
                <a:lnTo>
                  <a:pt x="1676" y="2507"/>
                </a:lnTo>
                <a:lnTo>
                  <a:pt x="1662" y="2479"/>
                </a:lnTo>
                <a:lnTo>
                  <a:pt x="1658" y="2469"/>
                </a:lnTo>
                <a:lnTo>
                  <a:pt x="1656" y="2459"/>
                </a:lnTo>
                <a:lnTo>
                  <a:pt x="1656" y="2459"/>
                </a:lnTo>
                <a:lnTo>
                  <a:pt x="1658" y="2443"/>
                </a:lnTo>
                <a:lnTo>
                  <a:pt x="1660" y="2427"/>
                </a:lnTo>
                <a:lnTo>
                  <a:pt x="1660" y="2427"/>
                </a:lnTo>
                <a:lnTo>
                  <a:pt x="1700" y="2481"/>
                </a:lnTo>
                <a:lnTo>
                  <a:pt x="1746" y="2541"/>
                </a:lnTo>
                <a:lnTo>
                  <a:pt x="1790" y="2603"/>
                </a:lnTo>
                <a:lnTo>
                  <a:pt x="1808" y="2635"/>
                </a:lnTo>
                <a:lnTo>
                  <a:pt x="1826" y="2663"/>
                </a:lnTo>
                <a:lnTo>
                  <a:pt x="1826" y="2663"/>
                </a:lnTo>
                <a:close/>
                <a:moveTo>
                  <a:pt x="2926" y="2427"/>
                </a:moveTo>
                <a:lnTo>
                  <a:pt x="2926" y="2427"/>
                </a:lnTo>
                <a:lnTo>
                  <a:pt x="2878" y="2487"/>
                </a:lnTo>
                <a:lnTo>
                  <a:pt x="2824" y="2549"/>
                </a:lnTo>
                <a:lnTo>
                  <a:pt x="2872" y="2379"/>
                </a:lnTo>
                <a:lnTo>
                  <a:pt x="2872" y="2379"/>
                </a:lnTo>
                <a:lnTo>
                  <a:pt x="2886" y="2387"/>
                </a:lnTo>
                <a:lnTo>
                  <a:pt x="2898" y="2397"/>
                </a:lnTo>
                <a:lnTo>
                  <a:pt x="2926" y="2427"/>
                </a:lnTo>
                <a:lnTo>
                  <a:pt x="2926" y="2427"/>
                </a:lnTo>
                <a:close/>
                <a:moveTo>
                  <a:pt x="2558" y="2651"/>
                </a:moveTo>
                <a:lnTo>
                  <a:pt x="2558" y="2651"/>
                </a:lnTo>
                <a:lnTo>
                  <a:pt x="2518" y="2613"/>
                </a:lnTo>
                <a:lnTo>
                  <a:pt x="2498" y="2593"/>
                </a:lnTo>
                <a:lnTo>
                  <a:pt x="2478" y="2573"/>
                </a:lnTo>
                <a:lnTo>
                  <a:pt x="2478" y="2573"/>
                </a:lnTo>
                <a:lnTo>
                  <a:pt x="2460" y="2543"/>
                </a:lnTo>
                <a:lnTo>
                  <a:pt x="2440" y="2511"/>
                </a:lnTo>
                <a:lnTo>
                  <a:pt x="2426" y="2483"/>
                </a:lnTo>
                <a:lnTo>
                  <a:pt x="2420" y="2473"/>
                </a:lnTo>
                <a:lnTo>
                  <a:pt x="2420" y="2467"/>
                </a:lnTo>
                <a:lnTo>
                  <a:pt x="2420" y="2467"/>
                </a:lnTo>
                <a:lnTo>
                  <a:pt x="2420" y="2459"/>
                </a:lnTo>
                <a:lnTo>
                  <a:pt x="2424" y="2451"/>
                </a:lnTo>
                <a:lnTo>
                  <a:pt x="2426" y="2441"/>
                </a:lnTo>
                <a:lnTo>
                  <a:pt x="2428" y="2435"/>
                </a:lnTo>
                <a:lnTo>
                  <a:pt x="2428" y="2435"/>
                </a:lnTo>
                <a:lnTo>
                  <a:pt x="2426" y="2431"/>
                </a:lnTo>
                <a:lnTo>
                  <a:pt x="2422" y="2425"/>
                </a:lnTo>
                <a:lnTo>
                  <a:pt x="2412" y="2415"/>
                </a:lnTo>
                <a:lnTo>
                  <a:pt x="2398" y="2401"/>
                </a:lnTo>
                <a:lnTo>
                  <a:pt x="2384" y="2387"/>
                </a:lnTo>
                <a:lnTo>
                  <a:pt x="2384" y="2387"/>
                </a:lnTo>
                <a:lnTo>
                  <a:pt x="2390" y="2379"/>
                </a:lnTo>
                <a:lnTo>
                  <a:pt x="2404" y="2369"/>
                </a:lnTo>
                <a:lnTo>
                  <a:pt x="2420" y="2359"/>
                </a:lnTo>
                <a:lnTo>
                  <a:pt x="2428" y="2357"/>
                </a:lnTo>
                <a:lnTo>
                  <a:pt x="2436" y="2357"/>
                </a:lnTo>
                <a:lnTo>
                  <a:pt x="2558" y="2651"/>
                </a:lnTo>
                <a:close/>
                <a:moveTo>
                  <a:pt x="2136" y="2463"/>
                </a:moveTo>
                <a:lnTo>
                  <a:pt x="2136" y="2463"/>
                </a:lnTo>
                <a:lnTo>
                  <a:pt x="2134" y="2471"/>
                </a:lnTo>
                <a:lnTo>
                  <a:pt x="2130" y="2481"/>
                </a:lnTo>
                <a:lnTo>
                  <a:pt x="2116" y="2505"/>
                </a:lnTo>
                <a:lnTo>
                  <a:pt x="2116" y="2505"/>
                </a:lnTo>
                <a:lnTo>
                  <a:pt x="2060" y="2429"/>
                </a:lnTo>
                <a:lnTo>
                  <a:pt x="2036" y="2393"/>
                </a:lnTo>
                <a:lnTo>
                  <a:pt x="2028" y="2379"/>
                </a:lnTo>
                <a:lnTo>
                  <a:pt x="2026" y="2371"/>
                </a:lnTo>
                <a:lnTo>
                  <a:pt x="2026" y="2371"/>
                </a:lnTo>
                <a:lnTo>
                  <a:pt x="2028" y="2365"/>
                </a:lnTo>
                <a:lnTo>
                  <a:pt x="2032" y="2357"/>
                </a:lnTo>
                <a:lnTo>
                  <a:pt x="2042" y="2345"/>
                </a:lnTo>
                <a:lnTo>
                  <a:pt x="2042" y="2345"/>
                </a:lnTo>
                <a:lnTo>
                  <a:pt x="2100" y="2413"/>
                </a:lnTo>
                <a:lnTo>
                  <a:pt x="2126" y="2443"/>
                </a:lnTo>
                <a:lnTo>
                  <a:pt x="2134" y="2455"/>
                </a:lnTo>
                <a:lnTo>
                  <a:pt x="2136" y="2463"/>
                </a:lnTo>
                <a:lnTo>
                  <a:pt x="2136" y="2463"/>
                </a:lnTo>
                <a:close/>
                <a:moveTo>
                  <a:pt x="886" y="2363"/>
                </a:moveTo>
                <a:lnTo>
                  <a:pt x="886" y="2363"/>
                </a:lnTo>
                <a:lnTo>
                  <a:pt x="876" y="2375"/>
                </a:lnTo>
                <a:lnTo>
                  <a:pt x="870" y="2379"/>
                </a:lnTo>
                <a:lnTo>
                  <a:pt x="866" y="2379"/>
                </a:lnTo>
                <a:lnTo>
                  <a:pt x="866" y="2379"/>
                </a:lnTo>
                <a:lnTo>
                  <a:pt x="856" y="2379"/>
                </a:lnTo>
                <a:lnTo>
                  <a:pt x="844" y="2377"/>
                </a:lnTo>
                <a:lnTo>
                  <a:pt x="830" y="2373"/>
                </a:lnTo>
                <a:lnTo>
                  <a:pt x="818" y="2367"/>
                </a:lnTo>
                <a:lnTo>
                  <a:pt x="818" y="2357"/>
                </a:lnTo>
                <a:lnTo>
                  <a:pt x="818" y="2357"/>
                </a:lnTo>
                <a:lnTo>
                  <a:pt x="848" y="2349"/>
                </a:lnTo>
                <a:lnTo>
                  <a:pt x="866" y="2343"/>
                </a:lnTo>
                <a:lnTo>
                  <a:pt x="886" y="2341"/>
                </a:lnTo>
                <a:lnTo>
                  <a:pt x="886" y="2363"/>
                </a:lnTo>
                <a:close/>
                <a:moveTo>
                  <a:pt x="2798" y="2337"/>
                </a:moveTo>
                <a:lnTo>
                  <a:pt x="2798" y="2337"/>
                </a:lnTo>
                <a:lnTo>
                  <a:pt x="2812" y="2341"/>
                </a:lnTo>
                <a:lnTo>
                  <a:pt x="2832" y="2347"/>
                </a:lnTo>
                <a:lnTo>
                  <a:pt x="2842" y="2351"/>
                </a:lnTo>
                <a:lnTo>
                  <a:pt x="2848" y="2357"/>
                </a:lnTo>
                <a:lnTo>
                  <a:pt x="2854" y="2363"/>
                </a:lnTo>
                <a:lnTo>
                  <a:pt x="2856" y="2367"/>
                </a:lnTo>
                <a:lnTo>
                  <a:pt x="2856" y="2367"/>
                </a:lnTo>
                <a:lnTo>
                  <a:pt x="2852" y="2393"/>
                </a:lnTo>
                <a:lnTo>
                  <a:pt x="2842" y="2445"/>
                </a:lnTo>
                <a:lnTo>
                  <a:pt x="2828" y="2509"/>
                </a:lnTo>
                <a:lnTo>
                  <a:pt x="2818" y="2539"/>
                </a:lnTo>
                <a:lnTo>
                  <a:pt x="2808" y="2565"/>
                </a:lnTo>
                <a:lnTo>
                  <a:pt x="2808" y="2565"/>
                </a:lnTo>
                <a:lnTo>
                  <a:pt x="2800" y="2583"/>
                </a:lnTo>
                <a:lnTo>
                  <a:pt x="2790" y="2603"/>
                </a:lnTo>
                <a:lnTo>
                  <a:pt x="2776" y="2621"/>
                </a:lnTo>
                <a:lnTo>
                  <a:pt x="2764" y="2639"/>
                </a:lnTo>
                <a:lnTo>
                  <a:pt x="2734" y="2675"/>
                </a:lnTo>
                <a:lnTo>
                  <a:pt x="2702" y="2711"/>
                </a:lnTo>
                <a:lnTo>
                  <a:pt x="2786" y="2337"/>
                </a:lnTo>
                <a:lnTo>
                  <a:pt x="2798" y="2337"/>
                </a:lnTo>
                <a:close/>
                <a:moveTo>
                  <a:pt x="2522" y="2321"/>
                </a:moveTo>
                <a:lnTo>
                  <a:pt x="2522" y="2321"/>
                </a:lnTo>
                <a:lnTo>
                  <a:pt x="2570" y="2451"/>
                </a:lnTo>
                <a:lnTo>
                  <a:pt x="2588" y="2507"/>
                </a:lnTo>
                <a:lnTo>
                  <a:pt x="2596" y="2533"/>
                </a:lnTo>
                <a:lnTo>
                  <a:pt x="2596" y="2533"/>
                </a:lnTo>
                <a:lnTo>
                  <a:pt x="2594" y="2603"/>
                </a:lnTo>
                <a:lnTo>
                  <a:pt x="2592" y="2647"/>
                </a:lnTo>
                <a:lnTo>
                  <a:pt x="2588" y="2675"/>
                </a:lnTo>
                <a:lnTo>
                  <a:pt x="2588" y="2675"/>
                </a:lnTo>
                <a:lnTo>
                  <a:pt x="2572" y="2663"/>
                </a:lnTo>
                <a:lnTo>
                  <a:pt x="2572" y="2663"/>
                </a:lnTo>
                <a:lnTo>
                  <a:pt x="2500" y="2471"/>
                </a:lnTo>
                <a:lnTo>
                  <a:pt x="2468" y="2387"/>
                </a:lnTo>
                <a:lnTo>
                  <a:pt x="2458" y="2361"/>
                </a:lnTo>
                <a:lnTo>
                  <a:pt x="2454" y="2349"/>
                </a:lnTo>
                <a:lnTo>
                  <a:pt x="2454" y="2349"/>
                </a:lnTo>
                <a:lnTo>
                  <a:pt x="2458" y="2343"/>
                </a:lnTo>
                <a:lnTo>
                  <a:pt x="2462" y="2339"/>
                </a:lnTo>
                <a:lnTo>
                  <a:pt x="2480" y="2327"/>
                </a:lnTo>
                <a:lnTo>
                  <a:pt x="2500" y="2319"/>
                </a:lnTo>
                <a:lnTo>
                  <a:pt x="2510" y="2317"/>
                </a:lnTo>
                <a:lnTo>
                  <a:pt x="2510" y="2317"/>
                </a:lnTo>
                <a:lnTo>
                  <a:pt x="2520" y="2317"/>
                </a:lnTo>
                <a:lnTo>
                  <a:pt x="2522" y="2319"/>
                </a:lnTo>
                <a:lnTo>
                  <a:pt x="2522" y="2321"/>
                </a:lnTo>
                <a:lnTo>
                  <a:pt x="2522" y="2321"/>
                </a:lnTo>
                <a:close/>
                <a:moveTo>
                  <a:pt x="2726" y="2305"/>
                </a:moveTo>
                <a:lnTo>
                  <a:pt x="2726" y="2305"/>
                </a:lnTo>
                <a:lnTo>
                  <a:pt x="2750" y="2313"/>
                </a:lnTo>
                <a:lnTo>
                  <a:pt x="2774" y="2321"/>
                </a:lnTo>
                <a:lnTo>
                  <a:pt x="2690" y="2725"/>
                </a:lnTo>
                <a:lnTo>
                  <a:pt x="2690" y="2725"/>
                </a:lnTo>
                <a:lnTo>
                  <a:pt x="2686" y="2723"/>
                </a:lnTo>
                <a:lnTo>
                  <a:pt x="2682" y="2717"/>
                </a:lnTo>
                <a:lnTo>
                  <a:pt x="2680" y="2711"/>
                </a:lnTo>
                <a:lnTo>
                  <a:pt x="2680" y="2705"/>
                </a:lnTo>
                <a:lnTo>
                  <a:pt x="2678" y="2693"/>
                </a:lnTo>
                <a:lnTo>
                  <a:pt x="2680" y="2683"/>
                </a:lnTo>
                <a:lnTo>
                  <a:pt x="2706" y="2305"/>
                </a:lnTo>
                <a:lnTo>
                  <a:pt x="2726" y="2305"/>
                </a:lnTo>
                <a:close/>
                <a:moveTo>
                  <a:pt x="2596" y="2301"/>
                </a:moveTo>
                <a:lnTo>
                  <a:pt x="2596" y="2485"/>
                </a:lnTo>
                <a:lnTo>
                  <a:pt x="2538" y="2313"/>
                </a:lnTo>
                <a:lnTo>
                  <a:pt x="2538" y="2313"/>
                </a:lnTo>
                <a:lnTo>
                  <a:pt x="2576" y="2301"/>
                </a:lnTo>
                <a:lnTo>
                  <a:pt x="2596" y="2301"/>
                </a:lnTo>
                <a:close/>
                <a:moveTo>
                  <a:pt x="2690" y="2297"/>
                </a:moveTo>
                <a:lnTo>
                  <a:pt x="2694" y="2293"/>
                </a:lnTo>
                <a:lnTo>
                  <a:pt x="2668" y="2671"/>
                </a:lnTo>
                <a:lnTo>
                  <a:pt x="2668" y="2671"/>
                </a:lnTo>
                <a:lnTo>
                  <a:pt x="2656" y="2645"/>
                </a:lnTo>
                <a:lnTo>
                  <a:pt x="2634" y="2587"/>
                </a:lnTo>
                <a:lnTo>
                  <a:pt x="2614" y="2525"/>
                </a:lnTo>
                <a:lnTo>
                  <a:pt x="2606" y="2499"/>
                </a:lnTo>
                <a:lnTo>
                  <a:pt x="2604" y="2481"/>
                </a:lnTo>
                <a:lnTo>
                  <a:pt x="2612" y="2301"/>
                </a:lnTo>
                <a:lnTo>
                  <a:pt x="2612" y="2301"/>
                </a:lnTo>
                <a:lnTo>
                  <a:pt x="2626" y="2295"/>
                </a:lnTo>
                <a:lnTo>
                  <a:pt x="2634" y="2293"/>
                </a:lnTo>
                <a:lnTo>
                  <a:pt x="2644" y="2293"/>
                </a:lnTo>
                <a:lnTo>
                  <a:pt x="2644" y="2293"/>
                </a:lnTo>
                <a:lnTo>
                  <a:pt x="2664" y="2295"/>
                </a:lnTo>
                <a:lnTo>
                  <a:pt x="2690" y="2297"/>
                </a:lnTo>
                <a:lnTo>
                  <a:pt x="2690" y="2297"/>
                </a:lnTo>
                <a:close/>
                <a:moveTo>
                  <a:pt x="1376" y="2643"/>
                </a:moveTo>
                <a:lnTo>
                  <a:pt x="1376" y="2643"/>
                </a:lnTo>
                <a:lnTo>
                  <a:pt x="1380" y="2647"/>
                </a:lnTo>
                <a:lnTo>
                  <a:pt x="1380" y="2651"/>
                </a:lnTo>
                <a:lnTo>
                  <a:pt x="1380" y="2663"/>
                </a:lnTo>
                <a:lnTo>
                  <a:pt x="1380" y="2663"/>
                </a:lnTo>
                <a:lnTo>
                  <a:pt x="1380" y="2689"/>
                </a:lnTo>
                <a:lnTo>
                  <a:pt x="1378" y="2709"/>
                </a:lnTo>
                <a:lnTo>
                  <a:pt x="1374" y="2725"/>
                </a:lnTo>
                <a:lnTo>
                  <a:pt x="1364" y="2737"/>
                </a:lnTo>
                <a:lnTo>
                  <a:pt x="1352" y="2749"/>
                </a:lnTo>
                <a:lnTo>
                  <a:pt x="1332" y="2761"/>
                </a:lnTo>
                <a:lnTo>
                  <a:pt x="1274" y="2789"/>
                </a:lnTo>
                <a:lnTo>
                  <a:pt x="1274" y="2789"/>
                </a:lnTo>
                <a:lnTo>
                  <a:pt x="1254" y="2747"/>
                </a:lnTo>
                <a:lnTo>
                  <a:pt x="1228" y="2705"/>
                </a:lnTo>
                <a:lnTo>
                  <a:pt x="1198" y="2659"/>
                </a:lnTo>
                <a:lnTo>
                  <a:pt x="1164" y="2615"/>
                </a:lnTo>
                <a:lnTo>
                  <a:pt x="1126" y="2571"/>
                </a:lnTo>
                <a:lnTo>
                  <a:pt x="1088" y="2529"/>
                </a:lnTo>
                <a:lnTo>
                  <a:pt x="1046" y="2489"/>
                </a:lnTo>
                <a:lnTo>
                  <a:pt x="1004" y="2455"/>
                </a:lnTo>
                <a:lnTo>
                  <a:pt x="1004" y="2293"/>
                </a:lnTo>
                <a:lnTo>
                  <a:pt x="1004" y="2293"/>
                </a:lnTo>
                <a:lnTo>
                  <a:pt x="1020" y="2265"/>
                </a:lnTo>
                <a:lnTo>
                  <a:pt x="1020" y="2265"/>
                </a:lnTo>
                <a:lnTo>
                  <a:pt x="1108" y="2355"/>
                </a:lnTo>
                <a:lnTo>
                  <a:pt x="1198" y="2449"/>
                </a:lnTo>
                <a:lnTo>
                  <a:pt x="1288" y="2545"/>
                </a:lnTo>
                <a:lnTo>
                  <a:pt x="1376" y="2643"/>
                </a:lnTo>
                <a:lnTo>
                  <a:pt x="1376" y="2643"/>
                </a:lnTo>
                <a:close/>
                <a:moveTo>
                  <a:pt x="2218" y="2241"/>
                </a:moveTo>
                <a:lnTo>
                  <a:pt x="2218" y="2241"/>
                </a:lnTo>
                <a:lnTo>
                  <a:pt x="2218" y="2247"/>
                </a:lnTo>
                <a:lnTo>
                  <a:pt x="2214" y="2253"/>
                </a:lnTo>
                <a:lnTo>
                  <a:pt x="2202" y="2269"/>
                </a:lnTo>
                <a:lnTo>
                  <a:pt x="2188" y="2283"/>
                </a:lnTo>
                <a:lnTo>
                  <a:pt x="2184" y="2287"/>
                </a:lnTo>
                <a:lnTo>
                  <a:pt x="2180" y="2289"/>
                </a:lnTo>
                <a:lnTo>
                  <a:pt x="2180" y="2289"/>
                </a:lnTo>
                <a:lnTo>
                  <a:pt x="2174" y="2287"/>
                </a:lnTo>
                <a:lnTo>
                  <a:pt x="2166" y="2281"/>
                </a:lnTo>
                <a:lnTo>
                  <a:pt x="2146" y="2263"/>
                </a:lnTo>
                <a:lnTo>
                  <a:pt x="2100" y="2219"/>
                </a:lnTo>
                <a:lnTo>
                  <a:pt x="2100" y="2207"/>
                </a:lnTo>
                <a:lnTo>
                  <a:pt x="2100" y="2207"/>
                </a:lnTo>
                <a:lnTo>
                  <a:pt x="2102" y="2189"/>
                </a:lnTo>
                <a:lnTo>
                  <a:pt x="2104" y="2183"/>
                </a:lnTo>
                <a:lnTo>
                  <a:pt x="2106" y="2179"/>
                </a:lnTo>
                <a:lnTo>
                  <a:pt x="2110" y="2175"/>
                </a:lnTo>
                <a:lnTo>
                  <a:pt x="2116" y="2173"/>
                </a:lnTo>
                <a:lnTo>
                  <a:pt x="2132" y="2171"/>
                </a:lnTo>
                <a:lnTo>
                  <a:pt x="2132" y="2171"/>
                </a:lnTo>
                <a:lnTo>
                  <a:pt x="2142" y="2173"/>
                </a:lnTo>
                <a:lnTo>
                  <a:pt x="2154" y="2177"/>
                </a:lnTo>
                <a:lnTo>
                  <a:pt x="2168" y="2185"/>
                </a:lnTo>
                <a:lnTo>
                  <a:pt x="2182" y="2195"/>
                </a:lnTo>
                <a:lnTo>
                  <a:pt x="2196" y="2205"/>
                </a:lnTo>
                <a:lnTo>
                  <a:pt x="2208" y="2217"/>
                </a:lnTo>
                <a:lnTo>
                  <a:pt x="2216" y="2229"/>
                </a:lnTo>
                <a:lnTo>
                  <a:pt x="2218" y="2235"/>
                </a:lnTo>
                <a:lnTo>
                  <a:pt x="2218" y="2241"/>
                </a:lnTo>
                <a:lnTo>
                  <a:pt x="2218" y="2241"/>
                </a:lnTo>
                <a:close/>
                <a:moveTo>
                  <a:pt x="1062" y="2123"/>
                </a:moveTo>
                <a:lnTo>
                  <a:pt x="1062" y="2123"/>
                </a:lnTo>
                <a:lnTo>
                  <a:pt x="1138" y="2139"/>
                </a:lnTo>
                <a:lnTo>
                  <a:pt x="1176" y="2147"/>
                </a:lnTo>
                <a:lnTo>
                  <a:pt x="1212" y="2155"/>
                </a:lnTo>
                <a:lnTo>
                  <a:pt x="1212" y="2155"/>
                </a:lnTo>
                <a:lnTo>
                  <a:pt x="1226" y="2187"/>
                </a:lnTo>
                <a:lnTo>
                  <a:pt x="1238" y="2221"/>
                </a:lnTo>
                <a:lnTo>
                  <a:pt x="1250" y="2253"/>
                </a:lnTo>
                <a:lnTo>
                  <a:pt x="1262" y="2285"/>
                </a:lnTo>
                <a:lnTo>
                  <a:pt x="1262" y="2285"/>
                </a:lnTo>
                <a:lnTo>
                  <a:pt x="1282" y="2325"/>
                </a:lnTo>
                <a:lnTo>
                  <a:pt x="1294" y="2355"/>
                </a:lnTo>
                <a:lnTo>
                  <a:pt x="1300" y="2369"/>
                </a:lnTo>
                <a:lnTo>
                  <a:pt x="1304" y="2383"/>
                </a:lnTo>
                <a:lnTo>
                  <a:pt x="1306" y="2401"/>
                </a:lnTo>
                <a:lnTo>
                  <a:pt x="1306" y="2419"/>
                </a:lnTo>
                <a:lnTo>
                  <a:pt x="1306" y="2419"/>
                </a:lnTo>
                <a:lnTo>
                  <a:pt x="1306" y="2439"/>
                </a:lnTo>
                <a:lnTo>
                  <a:pt x="1304" y="2449"/>
                </a:lnTo>
                <a:lnTo>
                  <a:pt x="1302" y="2459"/>
                </a:lnTo>
                <a:lnTo>
                  <a:pt x="1302" y="2459"/>
                </a:lnTo>
                <a:lnTo>
                  <a:pt x="1258" y="2409"/>
                </a:lnTo>
                <a:lnTo>
                  <a:pt x="1168" y="2309"/>
                </a:lnTo>
                <a:lnTo>
                  <a:pt x="1120" y="2255"/>
                </a:lnTo>
                <a:lnTo>
                  <a:pt x="1078" y="2205"/>
                </a:lnTo>
                <a:lnTo>
                  <a:pt x="1050" y="2167"/>
                </a:lnTo>
                <a:lnTo>
                  <a:pt x="1042" y="2155"/>
                </a:lnTo>
                <a:lnTo>
                  <a:pt x="1038" y="2147"/>
                </a:lnTo>
                <a:lnTo>
                  <a:pt x="1038" y="2147"/>
                </a:lnTo>
                <a:lnTo>
                  <a:pt x="1040" y="2135"/>
                </a:lnTo>
                <a:lnTo>
                  <a:pt x="1042" y="2123"/>
                </a:lnTo>
                <a:lnTo>
                  <a:pt x="1062" y="2123"/>
                </a:lnTo>
                <a:close/>
                <a:moveTo>
                  <a:pt x="1664" y="2013"/>
                </a:moveTo>
                <a:lnTo>
                  <a:pt x="1598" y="2139"/>
                </a:lnTo>
                <a:lnTo>
                  <a:pt x="1598" y="2139"/>
                </a:lnTo>
                <a:lnTo>
                  <a:pt x="1576" y="2135"/>
                </a:lnTo>
                <a:lnTo>
                  <a:pt x="1556" y="2131"/>
                </a:lnTo>
                <a:lnTo>
                  <a:pt x="1514" y="2123"/>
                </a:lnTo>
                <a:lnTo>
                  <a:pt x="1514" y="2123"/>
                </a:lnTo>
                <a:lnTo>
                  <a:pt x="1512" y="2097"/>
                </a:lnTo>
                <a:lnTo>
                  <a:pt x="1510" y="2077"/>
                </a:lnTo>
                <a:lnTo>
                  <a:pt x="1510" y="2077"/>
                </a:lnTo>
                <a:lnTo>
                  <a:pt x="1512" y="2063"/>
                </a:lnTo>
                <a:lnTo>
                  <a:pt x="1514" y="2053"/>
                </a:lnTo>
                <a:lnTo>
                  <a:pt x="1518" y="2043"/>
                </a:lnTo>
                <a:lnTo>
                  <a:pt x="1524" y="2037"/>
                </a:lnTo>
                <a:lnTo>
                  <a:pt x="1532" y="2031"/>
                </a:lnTo>
                <a:lnTo>
                  <a:pt x="1540" y="2027"/>
                </a:lnTo>
                <a:lnTo>
                  <a:pt x="1558" y="2023"/>
                </a:lnTo>
                <a:lnTo>
                  <a:pt x="1578" y="2021"/>
                </a:lnTo>
                <a:lnTo>
                  <a:pt x="1600" y="2021"/>
                </a:lnTo>
                <a:lnTo>
                  <a:pt x="1622" y="2019"/>
                </a:lnTo>
                <a:lnTo>
                  <a:pt x="1632" y="2017"/>
                </a:lnTo>
                <a:lnTo>
                  <a:pt x="1640" y="2013"/>
                </a:lnTo>
                <a:lnTo>
                  <a:pt x="1664" y="2013"/>
                </a:lnTo>
                <a:close/>
                <a:moveTo>
                  <a:pt x="944" y="1955"/>
                </a:moveTo>
                <a:lnTo>
                  <a:pt x="944" y="1955"/>
                </a:lnTo>
                <a:lnTo>
                  <a:pt x="942" y="1977"/>
                </a:lnTo>
                <a:lnTo>
                  <a:pt x="940" y="2009"/>
                </a:lnTo>
                <a:lnTo>
                  <a:pt x="940" y="2009"/>
                </a:lnTo>
                <a:lnTo>
                  <a:pt x="916" y="1997"/>
                </a:lnTo>
                <a:lnTo>
                  <a:pt x="894" y="1985"/>
                </a:lnTo>
                <a:lnTo>
                  <a:pt x="876" y="1971"/>
                </a:lnTo>
                <a:lnTo>
                  <a:pt x="860" y="1957"/>
                </a:lnTo>
                <a:lnTo>
                  <a:pt x="848" y="1943"/>
                </a:lnTo>
                <a:lnTo>
                  <a:pt x="838" y="1925"/>
                </a:lnTo>
                <a:lnTo>
                  <a:pt x="832" y="1907"/>
                </a:lnTo>
                <a:lnTo>
                  <a:pt x="830" y="1887"/>
                </a:lnTo>
                <a:lnTo>
                  <a:pt x="830" y="1887"/>
                </a:lnTo>
                <a:lnTo>
                  <a:pt x="832" y="1875"/>
                </a:lnTo>
                <a:lnTo>
                  <a:pt x="840" y="1855"/>
                </a:lnTo>
                <a:lnTo>
                  <a:pt x="858" y="1813"/>
                </a:lnTo>
                <a:lnTo>
                  <a:pt x="858" y="1813"/>
                </a:lnTo>
                <a:lnTo>
                  <a:pt x="882" y="1829"/>
                </a:lnTo>
                <a:lnTo>
                  <a:pt x="902" y="1843"/>
                </a:lnTo>
                <a:lnTo>
                  <a:pt x="918" y="1861"/>
                </a:lnTo>
                <a:lnTo>
                  <a:pt x="930" y="1877"/>
                </a:lnTo>
                <a:lnTo>
                  <a:pt x="936" y="1895"/>
                </a:lnTo>
                <a:lnTo>
                  <a:pt x="942" y="1915"/>
                </a:lnTo>
                <a:lnTo>
                  <a:pt x="944" y="1935"/>
                </a:lnTo>
                <a:lnTo>
                  <a:pt x="944" y="1955"/>
                </a:lnTo>
                <a:lnTo>
                  <a:pt x="944" y="1955"/>
                </a:lnTo>
                <a:close/>
                <a:moveTo>
                  <a:pt x="1012" y="1903"/>
                </a:moveTo>
                <a:lnTo>
                  <a:pt x="1012" y="1903"/>
                </a:lnTo>
                <a:lnTo>
                  <a:pt x="1006" y="1921"/>
                </a:lnTo>
                <a:lnTo>
                  <a:pt x="996" y="1953"/>
                </a:lnTo>
                <a:lnTo>
                  <a:pt x="982" y="1989"/>
                </a:lnTo>
                <a:lnTo>
                  <a:pt x="972" y="2021"/>
                </a:lnTo>
                <a:lnTo>
                  <a:pt x="972" y="2021"/>
                </a:lnTo>
                <a:lnTo>
                  <a:pt x="964" y="2021"/>
                </a:lnTo>
                <a:lnTo>
                  <a:pt x="960" y="2019"/>
                </a:lnTo>
                <a:lnTo>
                  <a:pt x="956" y="2017"/>
                </a:lnTo>
                <a:lnTo>
                  <a:pt x="956" y="2017"/>
                </a:lnTo>
                <a:lnTo>
                  <a:pt x="968" y="1963"/>
                </a:lnTo>
                <a:lnTo>
                  <a:pt x="974" y="1939"/>
                </a:lnTo>
                <a:lnTo>
                  <a:pt x="976" y="1923"/>
                </a:lnTo>
                <a:lnTo>
                  <a:pt x="976" y="1923"/>
                </a:lnTo>
                <a:lnTo>
                  <a:pt x="976" y="1907"/>
                </a:lnTo>
                <a:lnTo>
                  <a:pt x="972" y="1891"/>
                </a:lnTo>
                <a:lnTo>
                  <a:pt x="968" y="1877"/>
                </a:lnTo>
                <a:lnTo>
                  <a:pt x="964" y="1863"/>
                </a:lnTo>
                <a:lnTo>
                  <a:pt x="956" y="1849"/>
                </a:lnTo>
                <a:lnTo>
                  <a:pt x="948" y="1833"/>
                </a:lnTo>
                <a:lnTo>
                  <a:pt x="936" y="1819"/>
                </a:lnTo>
                <a:lnTo>
                  <a:pt x="924" y="1805"/>
                </a:lnTo>
                <a:lnTo>
                  <a:pt x="948" y="1801"/>
                </a:lnTo>
                <a:lnTo>
                  <a:pt x="948" y="1801"/>
                </a:lnTo>
                <a:lnTo>
                  <a:pt x="966" y="1831"/>
                </a:lnTo>
                <a:lnTo>
                  <a:pt x="988" y="1863"/>
                </a:lnTo>
                <a:lnTo>
                  <a:pt x="1004" y="1889"/>
                </a:lnTo>
                <a:lnTo>
                  <a:pt x="1010" y="1899"/>
                </a:lnTo>
                <a:lnTo>
                  <a:pt x="1012" y="1903"/>
                </a:lnTo>
                <a:lnTo>
                  <a:pt x="1012" y="1903"/>
                </a:lnTo>
                <a:close/>
                <a:moveTo>
                  <a:pt x="1636" y="1517"/>
                </a:moveTo>
                <a:lnTo>
                  <a:pt x="1636" y="1517"/>
                </a:lnTo>
                <a:lnTo>
                  <a:pt x="1636" y="1527"/>
                </a:lnTo>
                <a:lnTo>
                  <a:pt x="1634" y="1529"/>
                </a:lnTo>
                <a:lnTo>
                  <a:pt x="1632" y="1529"/>
                </a:lnTo>
                <a:lnTo>
                  <a:pt x="1632" y="1529"/>
                </a:lnTo>
                <a:lnTo>
                  <a:pt x="1620" y="1537"/>
                </a:lnTo>
                <a:lnTo>
                  <a:pt x="1606" y="1545"/>
                </a:lnTo>
                <a:lnTo>
                  <a:pt x="1578" y="1567"/>
                </a:lnTo>
                <a:lnTo>
                  <a:pt x="1522" y="1613"/>
                </a:lnTo>
                <a:lnTo>
                  <a:pt x="1522" y="1613"/>
                </a:lnTo>
                <a:lnTo>
                  <a:pt x="1514" y="1619"/>
                </a:lnTo>
                <a:lnTo>
                  <a:pt x="1502" y="1625"/>
                </a:lnTo>
                <a:lnTo>
                  <a:pt x="1482" y="1635"/>
                </a:lnTo>
                <a:lnTo>
                  <a:pt x="1460" y="1647"/>
                </a:lnTo>
                <a:lnTo>
                  <a:pt x="1450" y="1653"/>
                </a:lnTo>
                <a:lnTo>
                  <a:pt x="1440" y="1659"/>
                </a:lnTo>
                <a:lnTo>
                  <a:pt x="1440" y="1659"/>
                </a:lnTo>
                <a:lnTo>
                  <a:pt x="1374" y="1701"/>
                </a:lnTo>
                <a:lnTo>
                  <a:pt x="1304" y="1745"/>
                </a:lnTo>
                <a:lnTo>
                  <a:pt x="1270" y="1767"/>
                </a:lnTo>
                <a:lnTo>
                  <a:pt x="1236" y="1793"/>
                </a:lnTo>
                <a:lnTo>
                  <a:pt x="1204" y="1821"/>
                </a:lnTo>
                <a:lnTo>
                  <a:pt x="1176" y="1853"/>
                </a:lnTo>
                <a:lnTo>
                  <a:pt x="1176" y="1853"/>
                </a:lnTo>
                <a:lnTo>
                  <a:pt x="1170" y="1861"/>
                </a:lnTo>
                <a:lnTo>
                  <a:pt x="1164" y="1873"/>
                </a:lnTo>
                <a:lnTo>
                  <a:pt x="1162" y="1887"/>
                </a:lnTo>
                <a:lnTo>
                  <a:pt x="1160" y="1899"/>
                </a:lnTo>
                <a:lnTo>
                  <a:pt x="1158" y="1925"/>
                </a:lnTo>
                <a:lnTo>
                  <a:pt x="1156" y="1939"/>
                </a:lnTo>
                <a:lnTo>
                  <a:pt x="1156" y="1939"/>
                </a:lnTo>
                <a:lnTo>
                  <a:pt x="1160" y="1957"/>
                </a:lnTo>
                <a:lnTo>
                  <a:pt x="1166" y="1989"/>
                </a:lnTo>
                <a:lnTo>
                  <a:pt x="1180" y="2061"/>
                </a:lnTo>
                <a:lnTo>
                  <a:pt x="1180" y="2061"/>
                </a:lnTo>
                <a:lnTo>
                  <a:pt x="1120" y="2051"/>
                </a:lnTo>
                <a:lnTo>
                  <a:pt x="1066" y="2041"/>
                </a:lnTo>
                <a:lnTo>
                  <a:pt x="1066" y="2025"/>
                </a:lnTo>
                <a:lnTo>
                  <a:pt x="1066" y="2025"/>
                </a:lnTo>
                <a:lnTo>
                  <a:pt x="1078" y="1935"/>
                </a:lnTo>
                <a:lnTo>
                  <a:pt x="1078" y="1935"/>
                </a:lnTo>
                <a:lnTo>
                  <a:pt x="1080" y="1915"/>
                </a:lnTo>
                <a:lnTo>
                  <a:pt x="1082" y="1895"/>
                </a:lnTo>
                <a:lnTo>
                  <a:pt x="1082" y="1895"/>
                </a:lnTo>
                <a:lnTo>
                  <a:pt x="1088" y="1869"/>
                </a:lnTo>
                <a:lnTo>
                  <a:pt x="1090" y="1845"/>
                </a:lnTo>
                <a:lnTo>
                  <a:pt x="1090" y="1845"/>
                </a:lnTo>
                <a:lnTo>
                  <a:pt x="1094" y="1835"/>
                </a:lnTo>
                <a:lnTo>
                  <a:pt x="1100" y="1827"/>
                </a:lnTo>
                <a:lnTo>
                  <a:pt x="1116" y="1807"/>
                </a:lnTo>
                <a:lnTo>
                  <a:pt x="1134" y="1787"/>
                </a:lnTo>
                <a:lnTo>
                  <a:pt x="1156" y="1769"/>
                </a:lnTo>
                <a:lnTo>
                  <a:pt x="1178" y="1753"/>
                </a:lnTo>
                <a:lnTo>
                  <a:pt x="1198" y="1739"/>
                </a:lnTo>
                <a:lnTo>
                  <a:pt x="1214" y="1729"/>
                </a:lnTo>
                <a:lnTo>
                  <a:pt x="1224" y="1727"/>
                </a:lnTo>
                <a:lnTo>
                  <a:pt x="1224" y="1727"/>
                </a:lnTo>
                <a:lnTo>
                  <a:pt x="1232" y="1729"/>
                </a:lnTo>
                <a:lnTo>
                  <a:pt x="1244" y="1733"/>
                </a:lnTo>
                <a:lnTo>
                  <a:pt x="1254" y="1737"/>
                </a:lnTo>
                <a:lnTo>
                  <a:pt x="1262" y="1739"/>
                </a:lnTo>
                <a:lnTo>
                  <a:pt x="1262" y="1739"/>
                </a:lnTo>
                <a:lnTo>
                  <a:pt x="1270" y="1737"/>
                </a:lnTo>
                <a:lnTo>
                  <a:pt x="1276" y="1733"/>
                </a:lnTo>
                <a:lnTo>
                  <a:pt x="1280" y="1727"/>
                </a:lnTo>
                <a:lnTo>
                  <a:pt x="1282" y="1721"/>
                </a:lnTo>
                <a:lnTo>
                  <a:pt x="1286" y="1707"/>
                </a:lnTo>
                <a:lnTo>
                  <a:pt x="1288" y="1701"/>
                </a:lnTo>
                <a:lnTo>
                  <a:pt x="1290" y="1695"/>
                </a:lnTo>
                <a:lnTo>
                  <a:pt x="1290" y="1695"/>
                </a:lnTo>
                <a:lnTo>
                  <a:pt x="1334" y="1661"/>
                </a:lnTo>
                <a:lnTo>
                  <a:pt x="1382" y="1627"/>
                </a:lnTo>
                <a:lnTo>
                  <a:pt x="1406" y="1609"/>
                </a:lnTo>
                <a:lnTo>
                  <a:pt x="1430" y="1589"/>
                </a:lnTo>
                <a:lnTo>
                  <a:pt x="1452" y="1569"/>
                </a:lnTo>
                <a:lnTo>
                  <a:pt x="1472" y="1549"/>
                </a:lnTo>
                <a:lnTo>
                  <a:pt x="1472" y="1549"/>
                </a:lnTo>
                <a:lnTo>
                  <a:pt x="1478" y="1541"/>
                </a:lnTo>
                <a:lnTo>
                  <a:pt x="1486" y="1533"/>
                </a:lnTo>
                <a:lnTo>
                  <a:pt x="1506" y="1519"/>
                </a:lnTo>
                <a:lnTo>
                  <a:pt x="1526" y="1507"/>
                </a:lnTo>
                <a:lnTo>
                  <a:pt x="1536" y="1499"/>
                </a:lnTo>
                <a:lnTo>
                  <a:pt x="1546" y="1491"/>
                </a:lnTo>
                <a:lnTo>
                  <a:pt x="1546" y="1491"/>
                </a:lnTo>
                <a:lnTo>
                  <a:pt x="1554" y="1479"/>
                </a:lnTo>
                <a:lnTo>
                  <a:pt x="1560" y="1467"/>
                </a:lnTo>
                <a:lnTo>
                  <a:pt x="1568" y="1439"/>
                </a:lnTo>
                <a:lnTo>
                  <a:pt x="1574" y="1413"/>
                </a:lnTo>
                <a:lnTo>
                  <a:pt x="1578" y="1401"/>
                </a:lnTo>
                <a:lnTo>
                  <a:pt x="1582" y="1391"/>
                </a:lnTo>
                <a:lnTo>
                  <a:pt x="1582" y="1391"/>
                </a:lnTo>
                <a:lnTo>
                  <a:pt x="1588" y="1395"/>
                </a:lnTo>
                <a:lnTo>
                  <a:pt x="1592" y="1399"/>
                </a:lnTo>
                <a:lnTo>
                  <a:pt x="1604" y="1411"/>
                </a:lnTo>
                <a:lnTo>
                  <a:pt x="1612" y="1425"/>
                </a:lnTo>
                <a:lnTo>
                  <a:pt x="1620" y="1443"/>
                </a:lnTo>
                <a:lnTo>
                  <a:pt x="1628" y="1461"/>
                </a:lnTo>
                <a:lnTo>
                  <a:pt x="1632" y="1481"/>
                </a:lnTo>
                <a:lnTo>
                  <a:pt x="1636" y="1501"/>
                </a:lnTo>
                <a:lnTo>
                  <a:pt x="1636" y="1517"/>
                </a:lnTo>
                <a:lnTo>
                  <a:pt x="1636" y="1517"/>
                </a:lnTo>
                <a:close/>
                <a:moveTo>
                  <a:pt x="1428" y="1143"/>
                </a:moveTo>
                <a:lnTo>
                  <a:pt x="1428" y="1143"/>
                </a:lnTo>
                <a:lnTo>
                  <a:pt x="1424" y="1159"/>
                </a:lnTo>
                <a:lnTo>
                  <a:pt x="1416" y="1185"/>
                </a:lnTo>
                <a:lnTo>
                  <a:pt x="1404" y="1215"/>
                </a:lnTo>
                <a:lnTo>
                  <a:pt x="1392" y="1243"/>
                </a:lnTo>
                <a:lnTo>
                  <a:pt x="1392" y="1243"/>
                </a:lnTo>
                <a:lnTo>
                  <a:pt x="1376" y="1277"/>
                </a:lnTo>
                <a:lnTo>
                  <a:pt x="1356" y="1313"/>
                </a:lnTo>
                <a:lnTo>
                  <a:pt x="1334" y="1351"/>
                </a:lnTo>
                <a:lnTo>
                  <a:pt x="1306" y="1391"/>
                </a:lnTo>
                <a:lnTo>
                  <a:pt x="1306" y="1391"/>
                </a:lnTo>
                <a:lnTo>
                  <a:pt x="1298" y="1405"/>
                </a:lnTo>
                <a:lnTo>
                  <a:pt x="1292" y="1421"/>
                </a:lnTo>
                <a:lnTo>
                  <a:pt x="1286" y="1437"/>
                </a:lnTo>
                <a:lnTo>
                  <a:pt x="1278" y="1451"/>
                </a:lnTo>
                <a:lnTo>
                  <a:pt x="1278" y="1451"/>
                </a:lnTo>
                <a:lnTo>
                  <a:pt x="1276" y="1455"/>
                </a:lnTo>
                <a:lnTo>
                  <a:pt x="1270" y="1457"/>
                </a:lnTo>
                <a:lnTo>
                  <a:pt x="1260" y="1461"/>
                </a:lnTo>
                <a:lnTo>
                  <a:pt x="1250" y="1465"/>
                </a:lnTo>
                <a:lnTo>
                  <a:pt x="1246" y="1467"/>
                </a:lnTo>
                <a:lnTo>
                  <a:pt x="1244" y="1471"/>
                </a:lnTo>
                <a:lnTo>
                  <a:pt x="1244" y="1471"/>
                </a:lnTo>
                <a:lnTo>
                  <a:pt x="1236" y="1483"/>
                </a:lnTo>
                <a:lnTo>
                  <a:pt x="1232" y="1497"/>
                </a:lnTo>
                <a:lnTo>
                  <a:pt x="1224" y="1525"/>
                </a:lnTo>
                <a:lnTo>
                  <a:pt x="1212" y="1581"/>
                </a:lnTo>
                <a:lnTo>
                  <a:pt x="1212" y="1581"/>
                </a:lnTo>
                <a:lnTo>
                  <a:pt x="1178" y="1573"/>
                </a:lnTo>
                <a:lnTo>
                  <a:pt x="1152" y="1569"/>
                </a:lnTo>
                <a:lnTo>
                  <a:pt x="1152" y="1569"/>
                </a:lnTo>
                <a:lnTo>
                  <a:pt x="1130" y="1571"/>
                </a:lnTo>
                <a:lnTo>
                  <a:pt x="1104" y="1579"/>
                </a:lnTo>
                <a:lnTo>
                  <a:pt x="1076" y="1589"/>
                </a:lnTo>
                <a:lnTo>
                  <a:pt x="1046" y="1601"/>
                </a:lnTo>
                <a:lnTo>
                  <a:pt x="988" y="1629"/>
                </a:lnTo>
                <a:lnTo>
                  <a:pt x="944" y="1651"/>
                </a:lnTo>
                <a:lnTo>
                  <a:pt x="944" y="1651"/>
                </a:lnTo>
                <a:lnTo>
                  <a:pt x="970" y="1631"/>
                </a:lnTo>
                <a:lnTo>
                  <a:pt x="996" y="1605"/>
                </a:lnTo>
                <a:lnTo>
                  <a:pt x="1050" y="1551"/>
                </a:lnTo>
                <a:lnTo>
                  <a:pt x="1100" y="1497"/>
                </a:lnTo>
                <a:lnTo>
                  <a:pt x="1138" y="1455"/>
                </a:lnTo>
                <a:lnTo>
                  <a:pt x="1138" y="1455"/>
                </a:lnTo>
                <a:lnTo>
                  <a:pt x="1170" y="1409"/>
                </a:lnTo>
                <a:lnTo>
                  <a:pt x="1204" y="1359"/>
                </a:lnTo>
                <a:lnTo>
                  <a:pt x="1240" y="1307"/>
                </a:lnTo>
                <a:lnTo>
                  <a:pt x="1258" y="1283"/>
                </a:lnTo>
                <a:lnTo>
                  <a:pt x="1278" y="1261"/>
                </a:lnTo>
                <a:lnTo>
                  <a:pt x="1278" y="1261"/>
                </a:lnTo>
                <a:lnTo>
                  <a:pt x="1316" y="1225"/>
                </a:lnTo>
                <a:lnTo>
                  <a:pt x="1354" y="1189"/>
                </a:lnTo>
                <a:lnTo>
                  <a:pt x="1392" y="1153"/>
                </a:lnTo>
                <a:lnTo>
                  <a:pt x="1424" y="1121"/>
                </a:lnTo>
                <a:lnTo>
                  <a:pt x="1424" y="1121"/>
                </a:lnTo>
                <a:lnTo>
                  <a:pt x="1426" y="1131"/>
                </a:lnTo>
                <a:lnTo>
                  <a:pt x="1428" y="1137"/>
                </a:lnTo>
                <a:lnTo>
                  <a:pt x="1428" y="1143"/>
                </a:lnTo>
                <a:lnTo>
                  <a:pt x="1428" y="1143"/>
                </a:lnTo>
                <a:close/>
                <a:moveTo>
                  <a:pt x="1586" y="8"/>
                </a:moveTo>
                <a:lnTo>
                  <a:pt x="1586" y="8"/>
                </a:lnTo>
                <a:lnTo>
                  <a:pt x="1606" y="14"/>
                </a:lnTo>
                <a:lnTo>
                  <a:pt x="1628" y="26"/>
                </a:lnTo>
                <a:lnTo>
                  <a:pt x="1640" y="34"/>
                </a:lnTo>
                <a:lnTo>
                  <a:pt x="1652" y="42"/>
                </a:lnTo>
                <a:lnTo>
                  <a:pt x="1662" y="52"/>
                </a:lnTo>
                <a:lnTo>
                  <a:pt x="1672" y="62"/>
                </a:lnTo>
                <a:lnTo>
                  <a:pt x="1672" y="62"/>
                </a:lnTo>
                <a:lnTo>
                  <a:pt x="1680" y="74"/>
                </a:lnTo>
                <a:lnTo>
                  <a:pt x="1690" y="88"/>
                </a:lnTo>
                <a:lnTo>
                  <a:pt x="1706" y="118"/>
                </a:lnTo>
                <a:lnTo>
                  <a:pt x="1718" y="144"/>
                </a:lnTo>
                <a:lnTo>
                  <a:pt x="1722" y="154"/>
                </a:lnTo>
                <a:lnTo>
                  <a:pt x="1724" y="160"/>
                </a:lnTo>
                <a:lnTo>
                  <a:pt x="1724" y="160"/>
                </a:lnTo>
                <a:lnTo>
                  <a:pt x="1722" y="166"/>
                </a:lnTo>
                <a:lnTo>
                  <a:pt x="1720" y="172"/>
                </a:lnTo>
                <a:lnTo>
                  <a:pt x="1716" y="176"/>
                </a:lnTo>
                <a:lnTo>
                  <a:pt x="1716" y="184"/>
                </a:lnTo>
                <a:lnTo>
                  <a:pt x="1716" y="184"/>
                </a:lnTo>
                <a:lnTo>
                  <a:pt x="1712" y="220"/>
                </a:lnTo>
                <a:lnTo>
                  <a:pt x="1708" y="256"/>
                </a:lnTo>
                <a:lnTo>
                  <a:pt x="1708" y="256"/>
                </a:lnTo>
                <a:lnTo>
                  <a:pt x="1706" y="262"/>
                </a:lnTo>
                <a:lnTo>
                  <a:pt x="1704" y="268"/>
                </a:lnTo>
                <a:lnTo>
                  <a:pt x="1700" y="274"/>
                </a:lnTo>
                <a:lnTo>
                  <a:pt x="1700" y="280"/>
                </a:lnTo>
                <a:lnTo>
                  <a:pt x="1700" y="280"/>
                </a:lnTo>
                <a:lnTo>
                  <a:pt x="1700" y="284"/>
                </a:lnTo>
                <a:lnTo>
                  <a:pt x="1702" y="288"/>
                </a:lnTo>
                <a:lnTo>
                  <a:pt x="1710" y="294"/>
                </a:lnTo>
                <a:lnTo>
                  <a:pt x="1716" y="300"/>
                </a:lnTo>
                <a:lnTo>
                  <a:pt x="1718" y="304"/>
                </a:lnTo>
                <a:lnTo>
                  <a:pt x="1720" y="306"/>
                </a:lnTo>
                <a:lnTo>
                  <a:pt x="1720" y="306"/>
                </a:lnTo>
                <a:lnTo>
                  <a:pt x="1724" y="328"/>
                </a:lnTo>
                <a:lnTo>
                  <a:pt x="1726" y="350"/>
                </a:lnTo>
                <a:lnTo>
                  <a:pt x="1730" y="398"/>
                </a:lnTo>
                <a:lnTo>
                  <a:pt x="1730" y="398"/>
                </a:lnTo>
                <a:lnTo>
                  <a:pt x="1732" y="404"/>
                </a:lnTo>
                <a:lnTo>
                  <a:pt x="1734" y="410"/>
                </a:lnTo>
                <a:lnTo>
                  <a:pt x="1742" y="424"/>
                </a:lnTo>
                <a:lnTo>
                  <a:pt x="1750" y="438"/>
                </a:lnTo>
                <a:lnTo>
                  <a:pt x="1754" y="452"/>
                </a:lnTo>
                <a:lnTo>
                  <a:pt x="1754" y="452"/>
                </a:lnTo>
                <a:lnTo>
                  <a:pt x="1788" y="466"/>
                </a:lnTo>
                <a:lnTo>
                  <a:pt x="1820" y="478"/>
                </a:lnTo>
                <a:lnTo>
                  <a:pt x="1854" y="492"/>
                </a:lnTo>
                <a:lnTo>
                  <a:pt x="1870" y="500"/>
                </a:lnTo>
                <a:lnTo>
                  <a:pt x="1884" y="512"/>
                </a:lnTo>
                <a:lnTo>
                  <a:pt x="1884" y="512"/>
                </a:lnTo>
                <a:lnTo>
                  <a:pt x="1906" y="528"/>
                </a:lnTo>
                <a:lnTo>
                  <a:pt x="1928" y="546"/>
                </a:lnTo>
                <a:lnTo>
                  <a:pt x="1968" y="588"/>
                </a:lnTo>
                <a:lnTo>
                  <a:pt x="2008" y="630"/>
                </a:lnTo>
                <a:lnTo>
                  <a:pt x="2050" y="672"/>
                </a:lnTo>
                <a:lnTo>
                  <a:pt x="2050" y="672"/>
                </a:lnTo>
                <a:lnTo>
                  <a:pt x="2114" y="736"/>
                </a:lnTo>
                <a:lnTo>
                  <a:pt x="2180" y="802"/>
                </a:lnTo>
                <a:lnTo>
                  <a:pt x="2248" y="868"/>
                </a:lnTo>
                <a:lnTo>
                  <a:pt x="2278" y="901"/>
                </a:lnTo>
                <a:lnTo>
                  <a:pt x="2310" y="935"/>
                </a:lnTo>
                <a:lnTo>
                  <a:pt x="2310" y="935"/>
                </a:lnTo>
                <a:lnTo>
                  <a:pt x="2316" y="943"/>
                </a:lnTo>
                <a:lnTo>
                  <a:pt x="2318" y="953"/>
                </a:lnTo>
                <a:lnTo>
                  <a:pt x="2320" y="965"/>
                </a:lnTo>
                <a:lnTo>
                  <a:pt x="2322" y="977"/>
                </a:lnTo>
                <a:lnTo>
                  <a:pt x="2320" y="1001"/>
                </a:lnTo>
                <a:lnTo>
                  <a:pt x="2322" y="1025"/>
                </a:lnTo>
                <a:lnTo>
                  <a:pt x="2322" y="1025"/>
                </a:lnTo>
                <a:lnTo>
                  <a:pt x="2350" y="1027"/>
                </a:lnTo>
                <a:lnTo>
                  <a:pt x="2372" y="1029"/>
                </a:lnTo>
                <a:lnTo>
                  <a:pt x="2372" y="1029"/>
                </a:lnTo>
                <a:lnTo>
                  <a:pt x="2382" y="1027"/>
                </a:lnTo>
                <a:lnTo>
                  <a:pt x="2392" y="1023"/>
                </a:lnTo>
                <a:lnTo>
                  <a:pt x="2402" y="1019"/>
                </a:lnTo>
                <a:lnTo>
                  <a:pt x="2412" y="1017"/>
                </a:lnTo>
                <a:lnTo>
                  <a:pt x="2412" y="1017"/>
                </a:lnTo>
                <a:lnTo>
                  <a:pt x="2420" y="1019"/>
                </a:lnTo>
                <a:lnTo>
                  <a:pt x="2426" y="1023"/>
                </a:lnTo>
                <a:lnTo>
                  <a:pt x="2434" y="1027"/>
                </a:lnTo>
                <a:lnTo>
                  <a:pt x="2440" y="1035"/>
                </a:lnTo>
                <a:lnTo>
                  <a:pt x="2454" y="1051"/>
                </a:lnTo>
                <a:lnTo>
                  <a:pt x="2468" y="1071"/>
                </a:lnTo>
                <a:lnTo>
                  <a:pt x="2480" y="1091"/>
                </a:lnTo>
                <a:lnTo>
                  <a:pt x="2494" y="1107"/>
                </a:lnTo>
                <a:lnTo>
                  <a:pt x="2502" y="1115"/>
                </a:lnTo>
                <a:lnTo>
                  <a:pt x="2508" y="1119"/>
                </a:lnTo>
                <a:lnTo>
                  <a:pt x="2518" y="1123"/>
                </a:lnTo>
                <a:lnTo>
                  <a:pt x="2526" y="1125"/>
                </a:lnTo>
                <a:lnTo>
                  <a:pt x="2526" y="1125"/>
                </a:lnTo>
                <a:lnTo>
                  <a:pt x="2530" y="1123"/>
                </a:lnTo>
                <a:lnTo>
                  <a:pt x="2532" y="1123"/>
                </a:lnTo>
                <a:lnTo>
                  <a:pt x="2532" y="1119"/>
                </a:lnTo>
                <a:lnTo>
                  <a:pt x="2534" y="1115"/>
                </a:lnTo>
                <a:lnTo>
                  <a:pt x="2536" y="1113"/>
                </a:lnTo>
                <a:lnTo>
                  <a:pt x="2538" y="1113"/>
                </a:lnTo>
                <a:lnTo>
                  <a:pt x="2538" y="1113"/>
                </a:lnTo>
                <a:lnTo>
                  <a:pt x="2550" y="1115"/>
                </a:lnTo>
                <a:lnTo>
                  <a:pt x="2560" y="1119"/>
                </a:lnTo>
                <a:lnTo>
                  <a:pt x="2572" y="1127"/>
                </a:lnTo>
                <a:lnTo>
                  <a:pt x="2584" y="1137"/>
                </a:lnTo>
                <a:lnTo>
                  <a:pt x="2594" y="1149"/>
                </a:lnTo>
                <a:lnTo>
                  <a:pt x="2606" y="1163"/>
                </a:lnTo>
                <a:lnTo>
                  <a:pt x="2624" y="1193"/>
                </a:lnTo>
                <a:lnTo>
                  <a:pt x="2642" y="1223"/>
                </a:lnTo>
                <a:lnTo>
                  <a:pt x="2656" y="1251"/>
                </a:lnTo>
                <a:lnTo>
                  <a:pt x="2672" y="1289"/>
                </a:lnTo>
                <a:lnTo>
                  <a:pt x="2672" y="1289"/>
                </a:lnTo>
                <a:lnTo>
                  <a:pt x="2676" y="1301"/>
                </a:lnTo>
                <a:lnTo>
                  <a:pt x="2678" y="1313"/>
                </a:lnTo>
                <a:lnTo>
                  <a:pt x="2680" y="1333"/>
                </a:lnTo>
                <a:lnTo>
                  <a:pt x="2680" y="1333"/>
                </a:lnTo>
                <a:lnTo>
                  <a:pt x="2676" y="1377"/>
                </a:lnTo>
                <a:lnTo>
                  <a:pt x="2672" y="1407"/>
                </a:lnTo>
                <a:lnTo>
                  <a:pt x="2668" y="1435"/>
                </a:lnTo>
                <a:lnTo>
                  <a:pt x="2668" y="1435"/>
                </a:lnTo>
                <a:lnTo>
                  <a:pt x="2664" y="1441"/>
                </a:lnTo>
                <a:lnTo>
                  <a:pt x="2658" y="1447"/>
                </a:lnTo>
                <a:lnTo>
                  <a:pt x="2652" y="1455"/>
                </a:lnTo>
                <a:lnTo>
                  <a:pt x="2648" y="1463"/>
                </a:lnTo>
                <a:lnTo>
                  <a:pt x="2648" y="1463"/>
                </a:lnTo>
                <a:lnTo>
                  <a:pt x="2638" y="1479"/>
                </a:lnTo>
                <a:lnTo>
                  <a:pt x="2624" y="1495"/>
                </a:lnTo>
                <a:lnTo>
                  <a:pt x="2608" y="1509"/>
                </a:lnTo>
                <a:lnTo>
                  <a:pt x="2592" y="1523"/>
                </a:lnTo>
                <a:lnTo>
                  <a:pt x="2556" y="1551"/>
                </a:lnTo>
                <a:lnTo>
                  <a:pt x="2522" y="1573"/>
                </a:lnTo>
                <a:lnTo>
                  <a:pt x="2522" y="1573"/>
                </a:lnTo>
                <a:lnTo>
                  <a:pt x="2512" y="1577"/>
                </a:lnTo>
                <a:lnTo>
                  <a:pt x="2500" y="1579"/>
                </a:lnTo>
                <a:lnTo>
                  <a:pt x="2490" y="1579"/>
                </a:lnTo>
                <a:lnTo>
                  <a:pt x="2482" y="1581"/>
                </a:lnTo>
                <a:lnTo>
                  <a:pt x="2482" y="1581"/>
                </a:lnTo>
                <a:lnTo>
                  <a:pt x="2466" y="1585"/>
                </a:lnTo>
                <a:lnTo>
                  <a:pt x="2448" y="1593"/>
                </a:lnTo>
                <a:lnTo>
                  <a:pt x="2432" y="1601"/>
                </a:lnTo>
                <a:lnTo>
                  <a:pt x="2416" y="1613"/>
                </a:lnTo>
                <a:lnTo>
                  <a:pt x="2416" y="1613"/>
                </a:lnTo>
                <a:lnTo>
                  <a:pt x="2414" y="1653"/>
                </a:lnTo>
                <a:lnTo>
                  <a:pt x="2412" y="1675"/>
                </a:lnTo>
                <a:lnTo>
                  <a:pt x="2408" y="1695"/>
                </a:lnTo>
                <a:lnTo>
                  <a:pt x="2408" y="1695"/>
                </a:lnTo>
                <a:lnTo>
                  <a:pt x="2406" y="1703"/>
                </a:lnTo>
                <a:lnTo>
                  <a:pt x="2404" y="1713"/>
                </a:lnTo>
                <a:lnTo>
                  <a:pt x="2400" y="1725"/>
                </a:lnTo>
                <a:lnTo>
                  <a:pt x="2400" y="1735"/>
                </a:lnTo>
                <a:lnTo>
                  <a:pt x="2400" y="1735"/>
                </a:lnTo>
                <a:lnTo>
                  <a:pt x="2404" y="1753"/>
                </a:lnTo>
                <a:lnTo>
                  <a:pt x="2408" y="1773"/>
                </a:lnTo>
                <a:lnTo>
                  <a:pt x="2408" y="1773"/>
                </a:lnTo>
                <a:lnTo>
                  <a:pt x="2406" y="1785"/>
                </a:lnTo>
                <a:lnTo>
                  <a:pt x="2402" y="1795"/>
                </a:lnTo>
                <a:lnTo>
                  <a:pt x="2396" y="1805"/>
                </a:lnTo>
                <a:lnTo>
                  <a:pt x="2388" y="1811"/>
                </a:lnTo>
                <a:lnTo>
                  <a:pt x="2368" y="1825"/>
                </a:lnTo>
                <a:lnTo>
                  <a:pt x="2340" y="1841"/>
                </a:lnTo>
                <a:lnTo>
                  <a:pt x="2340" y="1841"/>
                </a:lnTo>
                <a:lnTo>
                  <a:pt x="2332" y="1845"/>
                </a:lnTo>
                <a:lnTo>
                  <a:pt x="2322" y="1851"/>
                </a:lnTo>
                <a:lnTo>
                  <a:pt x="2300" y="1867"/>
                </a:lnTo>
                <a:lnTo>
                  <a:pt x="2282" y="1889"/>
                </a:lnTo>
                <a:lnTo>
                  <a:pt x="2270" y="1907"/>
                </a:lnTo>
                <a:lnTo>
                  <a:pt x="2270" y="1907"/>
                </a:lnTo>
                <a:lnTo>
                  <a:pt x="2286" y="1905"/>
                </a:lnTo>
                <a:lnTo>
                  <a:pt x="2304" y="1905"/>
                </a:lnTo>
                <a:lnTo>
                  <a:pt x="2322" y="1909"/>
                </a:lnTo>
                <a:lnTo>
                  <a:pt x="2340" y="1917"/>
                </a:lnTo>
                <a:lnTo>
                  <a:pt x="2354" y="1927"/>
                </a:lnTo>
                <a:lnTo>
                  <a:pt x="2360" y="1933"/>
                </a:lnTo>
                <a:lnTo>
                  <a:pt x="2366" y="1941"/>
                </a:lnTo>
                <a:lnTo>
                  <a:pt x="2370" y="1949"/>
                </a:lnTo>
                <a:lnTo>
                  <a:pt x="2374" y="1957"/>
                </a:lnTo>
                <a:lnTo>
                  <a:pt x="2376" y="1967"/>
                </a:lnTo>
                <a:lnTo>
                  <a:pt x="2376" y="1979"/>
                </a:lnTo>
                <a:lnTo>
                  <a:pt x="2376" y="1979"/>
                </a:lnTo>
                <a:lnTo>
                  <a:pt x="2374" y="1989"/>
                </a:lnTo>
                <a:lnTo>
                  <a:pt x="2370" y="2003"/>
                </a:lnTo>
                <a:lnTo>
                  <a:pt x="2356" y="2035"/>
                </a:lnTo>
                <a:lnTo>
                  <a:pt x="2340" y="2065"/>
                </a:lnTo>
                <a:lnTo>
                  <a:pt x="2332" y="2077"/>
                </a:lnTo>
                <a:lnTo>
                  <a:pt x="2324" y="2085"/>
                </a:lnTo>
                <a:lnTo>
                  <a:pt x="2324" y="2085"/>
                </a:lnTo>
                <a:lnTo>
                  <a:pt x="2322" y="2089"/>
                </a:lnTo>
                <a:lnTo>
                  <a:pt x="2316" y="2093"/>
                </a:lnTo>
                <a:lnTo>
                  <a:pt x="2312" y="2095"/>
                </a:lnTo>
                <a:lnTo>
                  <a:pt x="2306" y="2097"/>
                </a:lnTo>
                <a:lnTo>
                  <a:pt x="2140" y="2057"/>
                </a:lnTo>
                <a:lnTo>
                  <a:pt x="2140" y="2057"/>
                </a:lnTo>
                <a:lnTo>
                  <a:pt x="2134" y="2057"/>
                </a:lnTo>
                <a:lnTo>
                  <a:pt x="2130" y="2059"/>
                </a:lnTo>
                <a:lnTo>
                  <a:pt x="2118" y="2065"/>
                </a:lnTo>
                <a:lnTo>
                  <a:pt x="2106" y="2075"/>
                </a:lnTo>
                <a:lnTo>
                  <a:pt x="2094" y="2087"/>
                </a:lnTo>
                <a:lnTo>
                  <a:pt x="2084" y="2101"/>
                </a:lnTo>
                <a:lnTo>
                  <a:pt x="2074" y="2117"/>
                </a:lnTo>
                <a:lnTo>
                  <a:pt x="2058" y="2143"/>
                </a:lnTo>
                <a:lnTo>
                  <a:pt x="2058" y="2143"/>
                </a:lnTo>
                <a:lnTo>
                  <a:pt x="2076" y="2147"/>
                </a:lnTo>
                <a:lnTo>
                  <a:pt x="2096" y="2147"/>
                </a:lnTo>
                <a:lnTo>
                  <a:pt x="2118" y="2147"/>
                </a:lnTo>
                <a:lnTo>
                  <a:pt x="2140" y="2149"/>
                </a:lnTo>
                <a:lnTo>
                  <a:pt x="2162" y="2155"/>
                </a:lnTo>
                <a:lnTo>
                  <a:pt x="2172" y="2159"/>
                </a:lnTo>
                <a:lnTo>
                  <a:pt x="2184" y="2165"/>
                </a:lnTo>
                <a:lnTo>
                  <a:pt x="2194" y="2173"/>
                </a:lnTo>
                <a:lnTo>
                  <a:pt x="2204" y="2183"/>
                </a:lnTo>
                <a:lnTo>
                  <a:pt x="2214" y="2195"/>
                </a:lnTo>
                <a:lnTo>
                  <a:pt x="2222" y="2211"/>
                </a:lnTo>
                <a:lnTo>
                  <a:pt x="2222" y="2211"/>
                </a:lnTo>
                <a:lnTo>
                  <a:pt x="2228" y="2221"/>
                </a:lnTo>
                <a:lnTo>
                  <a:pt x="2232" y="2233"/>
                </a:lnTo>
                <a:lnTo>
                  <a:pt x="2238" y="2255"/>
                </a:lnTo>
                <a:lnTo>
                  <a:pt x="2242" y="2267"/>
                </a:lnTo>
                <a:lnTo>
                  <a:pt x="2248" y="2277"/>
                </a:lnTo>
                <a:lnTo>
                  <a:pt x="2258" y="2287"/>
                </a:lnTo>
                <a:lnTo>
                  <a:pt x="2270" y="2297"/>
                </a:lnTo>
                <a:lnTo>
                  <a:pt x="2270" y="2297"/>
                </a:lnTo>
                <a:lnTo>
                  <a:pt x="2320" y="2263"/>
                </a:lnTo>
                <a:lnTo>
                  <a:pt x="2366" y="2235"/>
                </a:lnTo>
                <a:lnTo>
                  <a:pt x="2408" y="2213"/>
                </a:lnTo>
                <a:lnTo>
                  <a:pt x="2450" y="2195"/>
                </a:lnTo>
                <a:lnTo>
                  <a:pt x="2490" y="2183"/>
                </a:lnTo>
                <a:lnTo>
                  <a:pt x="2532" y="2173"/>
                </a:lnTo>
                <a:lnTo>
                  <a:pt x="2574" y="2169"/>
                </a:lnTo>
                <a:lnTo>
                  <a:pt x="2620" y="2167"/>
                </a:lnTo>
                <a:lnTo>
                  <a:pt x="2620" y="2167"/>
                </a:lnTo>
                <a:lnTo>
                  <a:pt x="2674" y="2169"/>
                </a:lnTo>
                <a:lnTo>
                  <a:pt x="2728" y="2177"/>
                </a:lnTo>
                <a:lnTo>
                  <a:pt x="2778" y="2187"/>
                </a:lnTo>
                <a:lnTo>
                  <a:pt x="2826" y="2203"/>
                </a:lnTo>
                <a:lnTo>
                  <a:pt x="2870" y="2221"/>
                </a:lnTo>
                <a:lnTo>
                  <a:pt x="2914" y="2243"/>
                </a:lnTo>
                <a:lnTo>
                  <a:pt x="2954" y="2269"/>
                </a:lnTo>
                <a:lnTo>
                  <a:pt x="2992" y="2297"/>
                </a:lnTo>
                <a:lnTo>
                  <a:pt x="3028" y="2329"/>
                </a:lnTo>
                <a:lnTo>
                  <a:pt x="3060" y="2363"/>
                </a:lnTo>
                <a:lnTo>
                  <a:pt x="3092" y="2399"/>
                </a:lnTo>
                <a:lnTo>
                  <a:pt x="3120" y="2437"/>
                </a:lnTo>
                <a:lnTo>
                  <a:pt x="3146" y="2479"/>
                </a:lnTo>
                <a:lnTo>
                  <a:pt x="3170" y="2521"/>
                </a:lnTo>
                <a:lnTo>
                  <a:pt x="3192" y="2563"/>
                </a:lnTo>
                <a:lnTo>
                  <a:pt x="3210" y="2607"/>
                </a:lnTo>
                <a:lnTo>
                  <a:pt x="3210" y="2607"/>
                </a:lnTo>
                <a:lnTo>
                  <a:pt x="3224" y="2645"/>
                </a:lnTo>
                <a:lnTo>
                  <a:pt x="3234" y="2683"/>
                </a:lnTo>
                <a:lnTo>
                  <a:pt x="3244" y="2721"/>
                </a:lnTo>
                <a:lnTo>
                  <a:pt x="3250" y="2761"/>
                </a:lnTo>
                <a:lnTo>
                  <a:pt x="3256" y="2801"/>
                </a:lnTo>
                <a:lnTo>
                  <a:pt x="3258" y="2841"/>
                </a:lnTo>
                <a:lnTo>
                  <a:pt x="3260" y="2879"/>
                </a:lnTo>
                <a:lnTo>
                  <a:pt x="3262" y="2914"/>
                </a:lnTo>
                <a:lnTo>
                  <a:pt x="3262" y="2914"/>
                </a:lnTo>
                <a:lnTo>
                  <a:pt x="3260" y="2968"/>
                </a:lnTo>
                <a:lnTo>
                  <a:pt x="3254" y="3026"/>
                </a:lnTo>
                <a:lnTo>
                  <a:pt x="3244" y="3082"/>
                </a:lnTo>
                <a:lnTo>
                  <a:pt x="3234" y="3134"/>
                </a:lnTo>
                <a:lnTo>
                  <a:pt x="3234" y="3134"/>
                </a:lnTo>
                <a:lnTo>
                  <a:pt x="3224" y="3164"/>
                </a:lnTo>
                <a:lnTo>
                  <a:pt x="3212" y="3198"/>
                </a:lnTo>
                <a:lnTo>
                  <a:pt x="3198" y="3230"/>
                </a:lnTo>
                <a:lnTo>
                  <a:pt x="3180" y="3266"/>
                </a:lnTo>
                <a:lnTo>
                  <a:pt x="3160" y="3300"/>
                </a:lnTo>
                <a:lnTo>
                  <a:pt x="3138" y="3336"/>
                </a:lnTo>
                <a:lnTo>
                  <a:pt x="3114" y="3372"/>
                </a:lnTo>
                <a:lnTo>
                  <a:pt x="3088" y="3406"/>
                </a:lnTo>
                <a:lnTo>
                  <a:pt x="3060" y="3438"/>
                </a:lnTo>
                <a:lnTo>
                  <a:pt x="3030" y="3470"/>
                </a:lnTo>
                <a:lnTo>
                  <a:pt x="3000" y="3500"/>
                </a:lnTo>
                <a:lnTo>
                  <a:pt x="2968" y="3526"/>
                </a:lnTo>
                <a:lnTo>
                  <a:pt x="2934" y="3550"/>
                </a:lnTo>
                <a:lnTo>
                  <a:pt x="2902" y="3572"/>
                </a:lnTo>
                <a:lnTo>
                  <a:pt x="2866" y="3590"/>
                </a:lnTo>
                <a:lnTo>
                  <a:pt x="2832" y="3602"/>
                </a:lnTo>
                <a:lnTo>
                  <a:pt x="2832" y="3602"/>
                </a:lnTo>
                <a:lnTo>
                  <a:pt x="2802" y="3610"/>
                </a:lnTo>
                <a:lnTo>
                  <a:pt x="2770" y="3614"/>
                </a:lnTo>
                <a:lnTo>
                  <a:pt x="2742" y="3618"/>
                </a:lnTo>
                <a:lnTo>
                  <a:pt x="2726" y="3618"/>
                </a:lnTo>
                <a:lnTo>
                  <a:pt x="2726" y="3618"/>
                </a:lnTo>
                <a:lnTo>
                  <a:pt x="2694" y="3618"/>
                </a:lnTo>
                <a:lnTo>
                  <a:pt x="2660" y="3614"/>
                </a:lnTo>
                <a:lnTo>
                  <a:pt x="2624" y="3608"/>
                </a:lnTo>
                <a:lnTo>
                  <a:pt x="2586" y="3600"/>
                </a:lnTo>
                <a:lnTo>
                  <a:pt x="2548" y="3590"/>
                </a:lnTo>
                <a:lnTo>
                  <a:pt x="2510" y="3578"/>
                </a:lnTo>
                <a:lnTo>
                  <a:pt x="2470" y="3562"/>
                </a:lnTo>
                <a:lnTo>
                  <a:pt x="2432" y="3546"/>
                </a:lnTo>
                <a:lnTo>
                  <a:pt x="2392" y="3528"/>
                </a:lnTo>
                <a:lnTo>
                  <a:pt x="2356" y="3506"/>
                </a:lnTo>
                <a:lnTo>
                  <a:pt x="2320" y="3482"/>
                </a:lnTo>
                <a:lnTo>
                  <a:pt x="2284" y="3458"/>
                </a:lnTo>
                <a:lnTo>
                  <a:pt x="2252" y="3430"/>
                </a:lnTo>
                <a:lnTo>
                  <a:pt x="2222" y="3400"/>
                </a:lnTo>
                <a:lnTo>
                  <a:pt x="2196" y="3368"/>
                </a:lnTo>
                <a:lnTo>
                  <a:pt x="2172" y="3334"/>
                </a:lnTo>
                <a:lnTo>
                  <a:pt x="2172" y="3334"/>
                </a:lnTo>
                <a:lnTo>
                  <a:pt x="2160" y="3314"/>
                </a:lnTo>
                <a:lnTo>
                  <a:pt x="2146" y="3296"/>
                </a:lnTo>
                <a:lnTo>
                  <a:pt x="2132" y="3276"/>
                </a:lnTo>
                <a:lnTo>
                  <a:pt x="2120" y="3256"/>
                </a:lnTo>
                <a:lnTo>
                  <a:pt x="2120" y="3256"/>
                </a:lnTo>
                <a:lnTo>
                  <a:pt x="2110" y="3230"/>
                </a:lnTo>
                <a:lnTo>
                  <a:pt x="2102" y="3204"/>
                </a:lnTo>
                <a:lnTo>
                  <a:pt x="2092" y="3178"/>
                </a:lnTo>
                <a:lnTo>
                  <a:pt x="2086" y="3168"/>
                </a:lnTo>
                <a:lnTo>
                  <a:pt x="2078" y="3158"/>
                </a:lnTo>
                <a:lnTo>
                  <a:pt x="2078" y="3158"/>
                </a:lnTo>
                <a:lnTo>
                  <a:pt x="2066" y="3148"/>
                </a:lnTo>
                <a:lnTo>
                  <a:pt x="2054" y="3142"/>
                </a:lnTo>
                <a:lnTo>
                  <a:pt x="2040" y="3134"/>
                </a:lnTo>
                <a:lnTo>
                  <a:pt x="2026" y="3130"/>
                </a:lnTo>
                <a:lnTo>
                  <a:pt x="1998" y="3120"/>
                </a:lnTo>
                <a:lnTo>
                  <a:pt x="1970" y="3110"/>
                </a:lnTo>
                <a:lnTo>
                  <a:pt x="1970" y="3110"/>
                </a:lnTo>
                <a:lnTo>
                  <a:pt x="1954" y="3148"/>
                </a:lnTo>
                <a:lnTo>
                  <a:pt x="1936" y="3180"/>
                </a:lnTo>
                <a:lnTo>
                  <a:pt x="1916" y="3210"/>
                </a:lnTo>
                <a:lnTo>
                  <a:pt x="1896" y="3234"/>
                </a:lnTo>
                <a:lnTo>
                  <a:pt x="1884" y="3244"/>
                </a:lnTo>
                <a:lnTo>
                  <a:pt x="1872" y="3254"/>
                </a:lnTo>
                <a:lnTo>
                  <a:pt x="1860" y="3262"/>
                </a:lnTo>
                <a:lnTo>
                  <a:pt x="1848" y="3268"/>
                </a:lnTo>
                <a:lnTo>
                  <a:pt x="1834" y="3272"/>
                </a:lnTo>
                <a:lnTo>
                  <a:pt x="1820" y="3276"/>
                </a:lnTo>
                <a:lnTo>
                  <a:pt x="1806" y="3280"/>
                </a:lnTo>
                <a:lnTo>
                  <a:pt x="1790" y="3280"/>
                </a:lnTo>
                <a:lnTo>
                  <a:pt x="1790" y="3280"/>
                </a:lnTo>
                <a:lnTo>
                  <a:pt x="1776" y="3280"/>
                </a:lnTo>
                <a:lnTo>
                  <a:pt x="1762" y="3278"/>
                </a:lnTo>
                <a:lnTo>
                  <a:pt x="1748" y="3274"/>
                </a:lnTo>
                <a:lnTo>
                  <a:pt x="1734" y="3270"/>
                </a:lnTo>
                <a:lnTo>
                  <a:pt x="1722" y="3264"/>
                </a:lnTo>
                <a:lnTo>
                  <a:pt x="1710" y="3258"/>
                </a:lnTo>
                <a:lnTo>
                  <a:pt x="1698" y="3250"/>
                </a:lnTo>
                <a:lnTo>
                  <a:pt x="1688" y="3240"/>
                </a:lnTo>
                <a:lnTo>
                  <a:pt x="1678" y="3230"/>
                </a:lnTo>
                <a:lnTo>
                  <a:pt x="1668" y="3220"/>
                </a:lnTo>
                <a:lnTo>
                  <a:pt x="1660" y="3206"/>
                </a:lnTo>
                <a:lnTo>
                  <a:pt x="1652" y="3194"/>
                </a:lnTo>
                <a:lnTo>
                  <a:pt x="1644" y="3180"/>
                </a:lnTo>
                <a:lnTo>
                  <a:pt x="1638" y="3164"/>
                </a:lnTo>
                <a:lnTo>
                  <a:pt x="1632" y="3148"/>
                </a:lnTo>
                <a:lnTo>
                  <a:pt x="1628" y="3130"/>
                </a:lnTo>
                <a:lnTo>
                  <a:pt x="1628" y="3130"/>
                </a:lnTo>
                <a:lnTo>
                  <a:pt x="1624" y="3104"/>
                </a:lnTo>
                <a:lnTo>
                  <a:pt x="1622" y="3076"/>
                </a:lnTo>
                <a:lnTo>
                  <a:pt x="1616" y="3020"/>
                </a:lnTo>
                <a:lnTo>
                  <a:pt x="1616" y="3020"/>
                </a:lnTo>
                <a:lnTo>
                  <a:pt x="1590" y="3006"/>
                </a:lnTo>
                <a:lnTo>
                  <a:pt x="1538" y="2980"/>
                </a:lnTo>
                <a:lnTo>
                  <a:pt x="1508" y="2966"/>
                </a:lnTo>
                <a:lnTo>
                  <a:pt x="1478" y="2956"/>
                </a:lnTo>
                <a:lnTo>
                  <a:pt x="1452" y="2948"/>
                </a:lnTo>
                <a:lnTo>
                  <a:pt x="1432" y="2946"/>
                </a:lnTo>
                <a:lnTo>
                  <a:pt x="1432" y="2946"/>
                </a:lnTo>
                <a:lnTo>
                  <a:pt x="1388" y="2948"/>
                </a:lnTo>
                <a:lnTo>
                  <a:pt x="1322" y="2954"/>
                </a:lnTo>
                <a:lnTo>
                  <a:pt x="1322" y="2954"/>
                </a:lnTo>
                <a:lnTo>
                  <a:pt x="1320" y="2952"/>
                </a:lnTo>
                <a:lnTo>
                  <a:pt x="1318" y="2954"/>
                </a:lnTo>
                <a:lnTo>
                  <a:pt x="1318" y="2962"/>
                </a:lnTo>
                <a:lnTo>
                  <a:pt x="1318" y="2962"/>
                </a:lnTo>
                <a:lnTo>
                  <a:pt x="1332" y="3048"/>
                </a:lnTo>
                <a:lnTo>
                  <a:pt x="1342" y="3114"/>
                </a:lnTo>
                <a:lnTo>
                  <a:pt x="1346" y="3158"/>
                </a:lnTo>
                <a:lnTo>
                  <a:pt x="1346" y="3158"/>
                </a:lnTo>
                <a:lnTo>
                  <a:pt x="1344" y="3190"/>
                </a:lnTo>
                <a:lnTo>
                  <a:pt x="1338" y="3226"/>
                </a:lnTo>
                <a:lnTo>
                  <a:pt x="1330" y="3264"/>
                </a:lnTo>
                <a:lnTo>
                  <a:pt x="1320" y="3302"/>
                </a:lnTo>
                <a:lnTo>
                  <a:pt x="1298" y="3376"/>
                </a:lnTo>
                <a:lnTo>
                  <a:pt x="1278" y="3438"/>
                </a:lnTo>
                <a:lnTo>
                  <a:pt x="1278" y="3438"/>
                </a:lnTo>
                <a:lnTo>
                  <a:pt x="1266" y="3470"/>
                </a:lnTo>
                <a:lnTo>
                  <a:pt x="1254" y="3500"/>
                </a:lnTo>
                <a:lnTo>
                  <a:pt x="1240" y="3528"/>
                </a:lnTo>
                <a:lnTo>
                  <a:pt x="1226" y="3556"/>
                </a:lnTo>
                <a:lnTo>
                  <a:pt x="1210" y="3582"/>
                </a:lnTo>
                <a:lnTo>
                  <a:pt x="1194" y="3606"/>
                </a:lnTo>
                <a:lnTo>
                  <a:pt x="1178" y="3628"/>
                </a:lnTo>
                <a:lnTo>
                  <a:pt x="1160" y="3648"/>
                </a:lnTo>
                <a:lnTo>
                  <a:pt x="1142" y="3668"/>
                </a:lnTo>
                <a:lnTo>
                  <a:pt x="1124" y="3686"/>
                </a:lnTo>
                <a:lnTo>
                  <a:pt x="1106" y="3704"/>
                </a:lnTo>
                <a:lnTo>
                  <a:pt x="1086" y="3718"/>
                </a:lnTo>
                <a:lnTo>
                  <a:pt x="1066" y="3732"/>
                </a:lnTo>
                <a:lnTo>
                  <a:pt x="1046" y="3746"/>
                </a:lnTo>
                <a:lnTo>
                  <a:pt x="1004" y="3768"/>
                </a:lnTo>
                <a:lnTo>
                  <a:pt x="962" y="3788"/>
                </a:lnTo>
                <a:lnTo>
                  <a:pt x="918" y="3802"/>
                </a:lnTo>
                <a:lnTo>
                  <a:pt x="874" y="3814"/>
                </a:lnTo>
                <a:lnTo>
                  <a:pt x="828" y="3822"/>
                </a:lnTo>
                <a:lnTo>
                  <a:pt x="782" y="3828"/>
                </a:lnTo>
                <a:lnTo>
                  <a:pt x="736" y="3832"/>
                </a:lnTo>
                <a:lnTo>
                  <a:pt x="690" y="3834"/>
                </a:lnTo>
                <a:lnTo>
                  <a:pt x="646" y="3834"/>
                </a:lnTo>
                <a:lnTo>
                  <a:pt x="646" y="3834"/>
                </a:lnTo>
                <a:lnTo>
                  <a:pt x="606" y="3832"/>
                </a:lnTo>
                <a:lnTo>
                  <a:pt x="566" y="3828"/>
                </a:lnTo>
                <a:lnTo>
                  <a:pt x="524" y="3818"/>
                </a:lnTo>
                <a:lnTo>
                  <a:pt x="484" y="3804"/>
                </a:lnTo>
                <a:lnTo>
                  <a:pt x="444" y="3788"/>
                </a:lnTo>
                <a:lnTo>
                  <a:pt x="402" y="3768"/>
                </a:lnTo>
                <a:lnTo>
                  <a:pt x="362" y="3746"/>
                </a:lnTo>
                <a:lnTo>
                  <a:pt x="324" y="3720"/>
                </a:lnTo>
                <a:lnTo>
                  <a:pt x="284" y="3690"/>
                </a:lnTo>
                <a:lnTo>
                  <a:pt x="248" y="3658"/>
                </a:lnTo>
                <a:lnTo>
                  <a:pt x="212" y="3624"/>
                </a:lnTo>
                <a:lnTo>
                  <a:pt x="178" y="3586"/>
                </a:lnTo>
                <a:lnTo>
                  <a:pt x="146" y="3546"/>
                </a:lnTo>
                <a:lnTo>
                  <a:pt x="116" y="3502"/>
                </a:lnTo>
                <a:lnTo>
                  <a:pt x="88" y="3458"/>
                </a:lnTo>
                <a:lnTo>
                  <a:pt x="64" y="3410"/>
                </a:lnTo>
                <a:lnTo>
                  <a:pt x="64" y="3410"/>
                </a:lnTo>
                <a:lnTo>
                  <a:pt x="46" y="3372"/>
                </a:lnTo>
                <a:lnTo>
                  <a:pt x="34" y="3332"/>
                </a:lnTo>
                <a:lnTo>
                  <a:pt x="22" y="3294"/>
                </a:lnTo>
                <a:lnTo>
                  <a:pt x="14" y="3252"/>
                </a:lnTo>
                <a:lnTo>
                  <a:pt x="8" y="3212"/>
                </a:lnTo>
                <a:lnTo>
                  <a:pt x="4" y="3174"/>
                </a:lnTo>
                <a:lnTo>
                  <a:pt x="0" y="3136"/>
                </a:lnTo>
                <a:lnTo>
                  <a:pt x="0" y="3098"/>
                </a:lnTo>
                <a:lnTo>
                  <a:pt x="0" y="3098"/>
                </a:lnTo>
                <a:lnTo>
                  <a:pt x="8" y="3026"/>
                </a:lnTo>
                <a:lnTo>
                  <a:pt x="20" y="2918"/>
                </a:lnTo>
                <a:lnTo>
                  <a:pt x="20" y="2918"/>
                </a:lnTo>
                <a:lnTo>
                  <a:pt x="42" y="2839"/>
                </a:lnTo>
                <a:lnTo>
                  <a:pt x="56" y="2799"/>
                </a:lnTo>
                <a:lnTo>
                  <a:pt x="62" y="2779"/>
                </a:lnTo>
                <a:lnTo>
                  <a:pt x="70" y="2761"/>
                </a:lnTo>
                <a:lnTo>
                  <a:pt x="70" y="2761"/>
                </a:lnTo>
                <a:lnTo>
                  <a:pt x="88" y="2725"/>
                </a:lnTo>
                <a:lnTo>
                  <a:pt x="110" y="2689"/>
                </a:lnTo>
                <a:lnTo>
                  <a:pt x="136" y="2649"/>
                </a:lnTo>
                <a:lnTo>
                  <a:pt x="166" y="2611"/>
                </a:lnTo>
                <a:lnTo>
                  <a:pt x="200" y="2573"/>
                </a:lnTo>
                <a:lnTo>
                  <a:pt x="236" y="2537"/>
                </a:lnTo>
                <a:lnTo>
                  <a:pt x="272" y="2503"/>
                </a:lnTo>
                <a:lnTo>
                  <a:pt x="310" y="2475"/>
                </a:lnTo>
                <a:lnTo>
                  <a:pt x="310" y="2475"/>
                </a:lnTo>
                <a:lnTo>
                  <a:pt x="352" y="2447"/>
                </a:lnTo>
                <a:lnTo>
                  <a:pt x="396" y="2421"/>
                </a:lnTo>
                <a:lnTo>
                  <a:pt x="418" y="2409"/>
                </a:lnTo>
                <a:lnTo>
                  <a:pt x="440" y="2399"/>
                </a:lnTo>
                <a:lnTo>
                  <a:pt x="460" y="2393"/>
                </a:lnTo>
                <a:lnTo>
                  <a:pt x="480" y="2387"/>
                </a:lnTo>
                <a:lnTo>
                  <a:pt x="480" y="2387"/>
                </a:lnTo>
                <a:lnTo>
                  <a:pt x="526" y="2379"/>
                </a:lnTo>
                <a:lnTo>
                  <a:pt x="576" y="2371"/>
                </a:lnTo>
                <a:lnTo>
                  <a:pt x="626" y="2365"/>
                </a:lnTo>
                <a:lnTo>
                  <a:pt x="676" y="2363"/>
                </a:lnTo>
                <a:lnTo>
                  <a:pt x="676" y="2363"/>
                </a:lnTo>
                <a:lnTo>
                  <a:pt x="728" y="2369"/>
                </a:lnTo>
                <a:lnTo>
                  <a:pt x="780" y="2375"/>
                </a:lnTo>
                <a:lnTo>
                  <a:pt x="780" y="2375"/>
                </a:lnTo>
                <a:lnTo>
                  <a:pt x="784" y="2375"/>
                </a:lnTo>
                <a:lnTo>
                  <a:pt x="788" y="2371"/>
                </a:lnTo>
                <a:lnTo>
                  <a:pt x="792" y="2367"/>
                </a:lnTo>
                <a:lnTo>
                  <a:pt x="794" y="2361"/>
                </a:lnTo>
                <a:lnTo>
                  <a:pt x="796" y="2349"/>
                </a:lnTo>
                <a:lnTo>
                  <a:pt x="798" y="2341"/>
                </a:lnTo>
                <a:lnTo>
                  <a:pt x="798" y="2341"/>
                </a:lnTo>
                <a:lnTo>
                  <a:pt x="802" y="2337"/>
                </a:lnTo>
                <a:lnTo>
                  <a:pt x="808" y="2331"/>
                </a:lnTo>
                <a:lnTo>
                  <a:pt x="814" y="2325"/>
                </a:lnTo>
                <a:lnTo>
                  <a:pt x="818" y="2317"/>
                </a:lnTo>
                <a:lnTo>
                  <a:pt x="818" y="2309"/>
                </a:lnTo>
                <a:lnTo>
                  <a:pt x="818" y="2309"/>
                </a:lnTo>
                <a:lnTo>
                  <a:pt x="818" y="2317"/>
                </a:lnTo>
                <a:lnTo>
                  <a:pt x="822" y="2329"/>
                </a:lnTo>
                <a:lnTo>
                  <a:pt x="822" y="2329"/>
                </a:lnTo>
                <a:lnTo>
                  <a:pt x="862" y="2317"/>
                </a:lnTo>
                <a:lnTo>
                  <a:pt x="890" y="2313"/>
                </a:lnTo>
                <a:lnTo>
                  <a:pt x="890" y="2313"/>
                </a:lnTo>
                <a:lnTo>
                  <a:pt x="898" y="2313"/>
                </a:lnTo>
                <a:lnTo>
                  <a:pt x="906" y="2315"/>
                </a:lnTo>
                <a:lnTo>
                  <a:pt x="916" y="2319"/>
                </a:lnTo>
                <a:lnTo>
                  <a:pt x="924" y="2325"/>
                </a:lnTo>
                <a:lnTo>
                  <a:pt x="924" y="2325"/>
                </a:lnTo>
                <a:lnTo>
                  <a:pt x="926" y="2307"/>
                </a:lnTo>
                <a:lnTo>
                  <a:pt x="926" y="2289"/>
                </a:lnTo>
                <a:lnTo>
                  <a:pt x="924" y="2261"/>
                </a:lnTo>
                <a:lnTo>
                  <a:pt x="924" y="2261"/>
                </a:lnTo>
                <a:lnTo>
                  <a:pt x="930" y="2233"/>
                </a:lnTo>
                <a:lnTo>
                  <a:pt x="944" y="2183"/>
                </a:lnTo>
                <a:lnTo>
                  <a:pt x="958" y="2133"/>
                </a:lnTo>
                <a:lnTo>
                  <a:pt x="964" y="2109"/>
                </a:lnTo>
                <a:lnTo>
                  <a:pt x="964" y="2109"/>
                </a:lnTo>
                <a:lnTo>
                  <a:pt x="962" y="2103"/>
                </a:lnTo>
                <a:lnTo>
                  <a:pt x="960" y="2101"/>
                </a:lnTo>
                <a:lnTo>
                  <a:pt x="948" y="2095"/>
                </a:lnTo>
                <a:lnTo>
                  <a:pt x="932" y="2093"/>
                </a:lnTo>
                <a:lnTo>
                  <a:pt x="932" y="2093"/>
                </a:lnTo>
                <a:lnTo>
                  <a:pt x="928" y="2093"/>
                </a:lnTo>
                <a:lnTo>
                  <a:pt x="924" y="2097"/>
                </a:lnTo>
                <a:lnTo>
                  <a:pt x="924" y="2097"/>
                </a:lnTo>
                <a:lnTo>
                  <a:pt x="886" y="2173"/>
                </a:lnTo>
                <a:lnTo>
                  <a:pt x="864" y="2215"/>
                </a:lnTo>
                <a:lnTo>
                  <a:pt x="838" y="2257"/>
                </a:lnTo>
                <a:lnTo>
                  <a:pt x="838" y="2257"/>
                </a:lnTo>
                <a:lnTo>
                  <a:pt x="846" y="2239"/>
                </a:lnTo>
                <a:lnTo>
                  <a:pt x="854" y="2223"/>
                </a:lnTo>
                <a:lnTo>
                  <a:pt x="878" y="2187"/>
                </a:lnTo>
                <a:lnTo>
                  <a:pt x="878" y="2187"/>
                </a:lnTo>
                <a:lnTo>
                  <a:pt x="924" y="2089"/>
                </a:lnTo>
                <a:lnTo>
                  <a:pt x="924" y="2089"/>
                </a:lnTo>
                <a:lnTo>
                  <a:pt x="906" y="2079"/>
                </a:lnTo>
                <a:lnTo>
                  <a:pt x="886" y="2063"/>
                </a:lnTo>
                <a:lnTo>
                  <a:pt x="866" y="2047"/>
                </a:lnTo>
                <a:lnTo>
                  <a:pt x="846" y="2025"/>
                </a:lnTo>
                <a:lnTo>
                  <a:pt x="828" y="2005"/>
                </a:lnTo>
                <a:lnTo>
                  <a:pt x="816" y="1983"/>
                </a:lnTo>
                <a:lnTo>
                  <a:pt x="806" y="1961"/>
                </a:lnTo>
                <a:lnTo>
                  <a:pt x="804" y="1951"/>
                </a:lnTo>
                <a:lnTo>
                  <a:pt x="802" y="1943"/>
                </a:lnTo>
                <a:lnTo>
                  <a:pt x="802" y="1943"/>
                </a:lnTo>
                <a:lnTo>
                  <a:pt x="802" y="1931"/>
                </a:lnTo>
                <a:lnTo>
                  <a:pt x="800" y="1919"/>
                </a:lnTo>
                <a:lnTo>
                  <a:pt x="794" y="1905"/>
                </a:lnTo>
                <a:lnTo>
                  <a:pt x="786" y="1893"/>
                </a:lnTo>
                <a:lnTo>
                  <a:pt x="770" y="1865"/>
                </a:lnTo>
                <a:lnTo>
                  <a:pt x="756" y="1845"/>
                </a:lnTo>
                <a:lnTo>
                  <a:pt x="756" y="1845"/>
                </a:lnTo>
                <a:lnTo>
                  <a:pt x="738" y="1861"/>
                </a:lnTo>
                <a:lnTo>
                  <a:pt x="728" y="1865"/>
                </a:lnTo>
                <a:lnTo>
                  <a:pt x="720" y="1867"/>
                </a:lnTo>
                <a:lnTo>
                  <a:pt x="720" y="1867"/>
                </a:lnTo>
                <a:lnTo>
                  <a:pt x="714" y="1865"/>
                </a:lnTo>
                <a:lnTo>
                  <a:pt x="706" y="1861"/>
                </a:lnTo>
                <a:lnTo>
                  <a:pt x="700" y="1853"/>
                </a:lnTo>
                <a:lnTo>
                  <a:pt x="698" y="1849"/>
                </a:lnTo>
                <a:lnTo>
                  <a:pt x="696" y="1845"/>
                </a:lnTo>
                <a:lnTo>
                  <a:pt x="696" y="1845"/>
                </a:lnTo>
                <a:lnTo>
                  <a:pt x="700" y="1835"/>
                </a:lnTo>
                <a:lnTo>
                  <a:pt x="706" y="1823"/>
                </a:lnTo>
                <a:lnTo>
                  <a:pt x="714" y="1809"/>
                </a:lnTo>
                <a:lnTo>
                  <a:pt x="716" y="1797"/>
                </a:lnTo>
                <a:lnTo>
                  <a:pt x="716" y="1797"/>
                </a:lnTo>
                <a:lnTo>
                  <a:pt x="704" y="1805"/>
                </a:lnTo>
                <a:lnTo>
                  <a:pt x="696" y="1807"/>
                </a:lnTo>
                <a:lnTo>
                  <a:pt x="688" y="1809"/>
                </a:lnTo>
                <a:lnTo>
                  <a:pt x="688" y="1809"/>
                </a:lnTo>
                <a:lnTo>
                  <a:pt x="682" y="1807"/>
                </a:lnTo>
                <a:lnTo>
                  <a:pt x="674" y="1805"/>
                </a:lnTo>
                <a:lnTo>
                  <a:pt x="658" y="1797"/>
                </a:lnTo>
                <a:lnTo>
                  <a:pt x="658" y="1797"/>
                </a:lnTo>
                <a:lnTo>
                  <a:pt x="652" y="1805"/>
                </a:lnTo>
                <a:lnTo>
                  <a:pt x="650" y="1809"/>
                </a:lnTo>
                <a:lnTo>
                  <a:pt x="650" y="1817"/>
                </a:lnTo>
                <a:lnTo>
                  <a:pt x="650" y="1817"/>
                </a:lnTo>
                <a:lnTo>
                  <a:pt x="652" y="1825"/>
                </a:lnTo>
                <a:lnTo>
                  <a:pt x="658" y="1835"/>
                </a:lnTo>
                <a:lnTo>
                  <a:pt x="662" y="1847"/>
                </a:lnTo>
                <a:lnTo>
                  <a:pt x="664" y="1857"/>
                </a:lnTo>
                <a:lnTo>
                  <a:pt x="664" y="1891"/>
                </a:lnTo>
                <a:lnTo>
                  <a:pt x="664" y="1891"/>
                </a:lnTo>
                <a:lnTo>
                  <a:pt x="664" y="1893"/>
                </a:lnTo>
                <a:lnTo>
                  <a:pt x="662" y="1895"/>
                </a:lnTo>
                <a:lnTo>
                  <a:pt x="658" y="1895"/>
                </a:lnTo>
                <a:lnTo>
                  <a:pt x="658" y="1895"/>
                </a:lnTo>
                <a:lnTo>
                  <a:pt x="650" y="1895"/>
                </a:lnTo>
                <a:lnTo>
                  <a:pt x="646" y="1893"/>
                </a:lnTo>
                <a:lnTo>
                  <a:pt x="642" y="1887"/>
                </a:lnTo>
                <a:lnTo>
                  <a:pt x="642" y="1887"/>
                </a:lnTo>
                <a:lnTo>
                  <a:pt x="636" y="1891"/>
                </a:lnTo>
                <a:lnTo>
                  <a:pt x="634" y="1897"/>
                </a:lnTo>
                <a:lnTo>
                  <a:pt x="630" y="1905"/>
                </a:lnTo>
                <a:lnTo>
                  <a:pt x="626" y="1911"/>
                </a:lnTo>
                <a:lnTo>
                  <a:pt x="626" y="1911"/>
                </a:lnTo>
                <a:lnTo>
                  <a:pt x="616" y="1901"/>
                </a:lnTo>
                <a:lnTo>
                  <a:pt x="608" y="1889"/>
                </a:lnTo>
                <a:lnTo>
                  <a:pt x="602" y="1873"/>
                </a:lnTo>
                <a:lnTo>
                  <a:pt x="598" y="1859"/>
                </a:lnTo>
                <a:lnTo>
                  <a:pt x="592" y="1825"/>
                </a:lnTo>
                <a:lnTo>
                  <a:pt x="590" y="1793"/>
                </a:lnTo>
                <a:lnTo>
                  <a:pt x="590" y="1793"/>
                </a:lnTo>
                <a:lnTo>
                  <a:pt x="588" y="1793"/>
                </a:lnTo>
                <a:lnTo>
                  <a:pt x="586" y="1791"/>
                </a:lnTo>
                <a:lnTo>
                  <a:pt x="582" y="1785"/>
                </a:lnTo>
                <a:lnTo>
                  <a:pt x="582" y="1785"/>
                </a:lnTo>
                <a:lnTo>
                  <a:pt x="568" y="1799"/>
                </a:lnTo>
                <a:lnTo>
                  <a:pt x="550" y="1813"/>
                </a:lnTo>
                <a:lnTo>
                  <a:pt x="550" y="1813"/>
                </a:lnTo>
                <a:lnTo>
                  <a:pt x="538" y="1821"/>
                </a:lnTo>
                <a:lnTo>
                  <a:pt x="522" y="1829"/>
                </a:lnTo>
                <a:lnTo>
                  <a:pt x="508" y="1835"/>
                </a:lnTo>
                <a:lnTo>
                  <a:pt x="496" y="1837"/>
                </a:lnTo>
                <a:lnTo>
                  <a:pt x="472" y="1837"/>
                </a:lnTo>
                <a:lnTo>
                  <a:pt x="472" y="1837"/>
                </a:lnTo>
                <a:lnTo>
                  <a:pt x="468" y="1833"/>
                </a:lnTo>
                <a:lnTo>
                  <a:pt x="468" y="1825"/>
                </a:lnTo>
                <a:lnTo>
                  <a:pt x="468" y="1825"/>
                </a:lnTo>
                <a:lnTo>
                  <a:pt x="470" y="1819"/>
                </a:lnTo>
                <a:lnTo>
                  <a:pt x="474" y="1813"/>
                </a:lnTo>
                <a:lnTo>
                  <a:pt x="486" y="1797"/>
                </a:lnTo>
                <a:lnTo>
                  <a:pt x="506" y="1779"/>
                </a:lnTo>
                <a:lnTo>
                  <a:pt x="528" y="1759"/>
                </a:lnTo>
                <a:lnTo>
                  <a:pt x="572" y="1723"/>
                </a:lnTo>
                <a:lnTo>
                  <a:pt x="586" y="1711"/>
                </a:lnTo>
                <a:lnTo>
                  <a:pt x="594" y="1703"/>
                </a:lnTo>
                <a:lnTo>
                  <a:pt x="594" y="1703"/>
                </a:lnTo>
                <a:lnTo>
                  <a:pt x="598" y="1687"/>
                </a:lnTo>
                <a:lnTo>
                  <a:pt x="602" y="1681"/>
                </a:lnTo>
                <a:lnTo>
                  <a:pt x="606" y="1675"/>
                </a:lnTo>
                <a:lnTo>
                  <a:pt x="606" y="1675"/>
                </a:lnTo>
                <a:lnTo>
                  <a:pt x="622" y="1663"/>
                </a:lnTo>
                <a:lnTo>
                  <a:pt x="638" y="1653"/>
                </a:lnTo>
                <a:lnTo>
                  <a:pt x="656" y="1645"/>
                </a:lnTo>
                <a:lnTo>
                  <a:pt x="676" y="1639"/>
                </a:lnTo>
                <a:lnTo>
                  <a:pt x="696" y="1633"/>
                </a:lnTo>
                <a:lnTo>
                  <a:pt x="714" y="1627"/>
                </a:lnTo>
                <a:lnTo>
                  <a:pt x="734" y="1617"/>
                </a:lnTo>
                <a:lnTo>
                  <a:pt x="752" y="1605"/>
                </a:lnTo>
                <a:lnTo>
                  <a:pt x="752" y="1605"/>
                </a:lnTo>
                <a:lnTo>
                  <a:pt x="748" y="1597"/>
                </a:lnTo>
                <a:lnTo>
                  <a:pt x="748" y="1591"/>
                </a:lnTo>
                <a:lnTo>
                  <a:pt x="750" y="1585"/>
                </a:lnTo>
                <a:lnTo>
                  <a:pt x="752" y="1579"/>
                </a:lnTo>
                <a:lnTo>
                  <a:pt x="762" y="1565"/>
                </a:lnTo>
                <a:lnTo>
                  <a:pt x="774" y="1553"/>
                </a:lnTo>
                <a:lnTo>
                  <a:pt x="806" y="1527"/>
                </a:lnTo>
                <a:lnTo>
                  <a:pt x="820" y="1513"/>
                </a:lnTo>
                <a:lnTo>
                  <a:pt x="830" y="1499"/>
                </a:lnTo>
                <a:lnTo>
                  <a:pt x="830" y="1499"/>
                </a:lnTo>
                <a:lnTo>
                  <a:pt x="852" y="1455"/>
                </a:lnTo>
                <a:lnTo>
                  <a:pt x="872" y="1411"/>
                </a:lnTo>
                <a:lnTo>
                  <a:pt x="892" y="1367"/>
                </a:lnTo>
                <a:lnTo>
                  <a:pt x="904" y="1345"/>
                </a:lnTo>
                <a:lnTo>
                  <a:pt x="916" y="1325"/>
                </a:lnTo>
                <a:lnTo>
                  <a:pt x="916" y="1325"/>
                </a:lnTo>
                <a:lnTo>
                  <a:pt x="940" y="1287"/>
                </a:lnTo>
                <a:lnTo>
                  <a:pt x="964" y="1251"/>
                </a:lnTo>
                <a:lnTo>
                  <a:pt x="990" y="1215"/>
                </a:lnTo>
                <a:lnTo>
                  <a:pt x="1016" y="1179"/>
                </a:lnTo>
                <a:lnTo>
                  <a:pt x="1016" y="1179"/>
                </a:lnTo>
                <a:lnTo>
                  <a:pt x="1030" y="1153"/>
                </a:lnTo>
                <a:lnTo>
                  <a:pt x="1044" y="1125"/>
                </a:lnTo>
                <a:lnTo>
                  <a:pt x="1058" y="1097"/>
                </a:lnTo>
                <a:lnTo>
                  <a:pt x="1074" y="1073"/>
                </a:lnTo>
                <a:lnTo>
                  <a:pt x="1074" y="1073"/>
                </a:lnTo>
                <a:lnTo>
                  <a:pt x="1080" y="1067"/>
                </a:lnTo>
                <a:lnTo>
                  <a:pt x="1084" y="1063"/>
                </a:lnTo>
                <a:lnTo>
                  <a:pt x="1098" y="1055"/>
                </a:lnTo>
                <a:lnTo>
                  <a:pt x="1112" y="1049"/>
                </a:lnTo>
                <a:lnTo>
                  <a:pt x="1126" y="1041"/>
                </a:lnTo>
                <a:lnTo>
                  <a:pt x="1126" y="1041"/>
                </a:lnTo>
                <a:lnTo>
                  <a:pt x="1152" y="1021"/>
                </a:lnTo>
                <a:lnTo>
                  <a:pt x="1166" y="1009"/>
                </a:lnTo>
                <a:lnTo>
                  <a:pt x="1176" y="995"/>
                </a:lnTo>
                <a:lnTo>
                  <a:pt x="1176" y="995"/>
                </a:lnTo>
                <a:lnTo>
                  <a:pt x="1184" y="981"/>
                </a:lnTo>
                <a:lnTo>
                  <a:pt x="1190" y="969"/>
                </a:lnTo>
                <a:lnTo>
                  <a:pt x="1200" y="939"/>
                </a:lnTo>
                <a:lnTo>
                  <a:pt x="1210" y="911"/>
                </a:lnTo>
                <a:lnTo>
                  <a:pt x="1216" y="898"/>
                </a:lnTo>
                <a:lnTo>
                  <a:pt x="1224" y="886"/>
                </a:lnTo>
                <a:lnTo>
                  <a:pt x="1224" y="886"/>
                </a:lnTo>
                <a:lnTo>
                  <a:pt x="1226" y="880"/>
                </a:lnTo>
                <a:lnTo>
                  <a:pt x="1230" y="876"/>
                </a:lnTo>
                <a:lnTo>
                  <a:pt x="1240" y="870"/>
                </a:lnTo>
                <a:lnTo>
                  <a:pt x="1250" y="862"/>
                </a:lnTo>
                <a:lnTo>
                  <a:pt x="1252" y="858"/>
                </a:lnTo>
                <a:lnTo>
                  <a:pt x="1256" y="854"/>
                </a:lnTo>
                <a:lnTo>
                  <a:pt x="1256" y="854"/>
                </a:lnTo>
                <a:lnTo>
                  <a:pt x="1270" y="818"/>
                </a:lnTo>
                <a:lnTo>
                  <a:pt x="1282" y="780"/>
                </a:lnTo>
                <a:lnTo>
                  <a:pt x="1292" y="744"/>
                </a:lnTo>
                <a:lnTo>
                  <a:pt x="1302" y="708"/>
                </a:lnTo>
                <a:lnTo>
                  <a:pt x="1302" y="708"/>
                </a:lnTo>
                <a:lnTo>
                  <a:pt x="1300" y="702"/>
                </a:lnTo>
                <a:lnTo>
                  <a:pt x="1300" y="694"/>
                </a:lnTo>
                <a:lnTo>
                  <a:pt x="1300" y="690"/>
                </a:lnTo>
                <a:lnTo>
                  <a:pt x="1302" y="684"/>
                </a:lnTo>
                <a:lnTo>
                  <a:pt x="1310" y="676"/>
                </a:lnTo>
                <a:lnTo>
                  <a:pt x="1320" y="670"/>
                </a:lnTo>
                <a:lnTo>
                  <a:pt x="1346" y="658"/>
                </a:lnTo>
                <a:lnTo>
                  <a:pt x="1358" y="652"/>
                </a:lnTo>
                <a:lnTo>
                  <a:pt x="1370" y="646"/>
                </a:lnTo>
                <a:lnTo>
                  <a:pt x="1370" y="646"/>
                </a:lnTo>
                <a:lnTo>
                  <a:pt x="1378" y="638"/>
                </a:lnTo>
                <a:lnTo>
                  <a:pt x="1388" y="628"/>
                </a:lnTo>
                <a:lnTo>
                  <a:pt x="1402" y="608"/>
                </a:lnTo>
                <a:lnTo>
                  <a:pt x="1424" y="566"/>
                </a:lnTo>
                <a:lnTo>
                  <a:pt x="1424" y="566"/>
                </a:lnTo>
                <a:lnTo>
                  <a:pt x="1414" y="556"/>
                </a:lnTo>
                <a:lnTo>
                  <a:pt x="1408" y="552"/>
                </a:lnTo>
                <a:lnTo>
                  <a:pt x="1400" y="550"/>
                </a:lnTo>
                <a:lnTo>
                  <a:pt x="1400" y="550"/>
                </a:lnTo>
                <a:lnTo>
                  <a:pt x="1386" y="554"/>
                </a:lnTo>
                <a:lnTo>
                  <a:pt x="1362" y="562"/>
                </a:lnTo>
                <a:lnTo>
                  <a:pt x="1338" y="570"/>
                </a:lnTo>
                <a:lnTo>
                  <a:pt x="1322" y="574"/>
                </a:lnTo>
                <a:lnTo>
                  <a:pt x="1322" y="574"/>
                </a:lnTo>
                <a:lnTo>
                  <a:pt x="1312" y="574"/>
                </a:lnTo>
                <a:lnTo>
                  <a:pt x="1304" y="572"/>
                </a:lnTo>
                <a:lnTo>
                  <a:pt x="1298" y="568"/>
                </a:lnTo>
                <a:lnTo>
                  <a:pt x="1294" y="564"/>
                </a:lnTo>
                <a:lnTo>
                  <a:pt x="1290" y="560"/>
                </a:lnTo>
                <a:lnTo>
                  <a:pt x="1288" y="554"/>
                </a:lnTo>
                <a:lnTo>
                  <a:pt x="1286" y="540"/>
                </a:lnTo>
                <a:lnTo>
                  <a:pt x="1286" y="512"/>
                </a:lnTo>
                <a:lnTo>
                  <a:pt x="1286" y="496"/>
                </a:lnTo>
                <a:lnTo>
                  <a:pt x="1282" y="484"/>
                </a:lnTo>
                <a:lnTo>
                  <a:pt x="1282" y="484"/>
                </a:lnTo>
                <a:lnTo>
                  <a:pt x="1278" y="476"/>
                </a:lnTo>
                <a:lnTo>
                  <a:pt x="1274" y="470"/>
                </a:lnTo>
                <a:lnTo>
                  <a:pt x="1268" y="466"/>
                </a:lnTo>
                <a:lnTo>
                  <a:pt x="1266" y="460"/>
                </a:lnTo>
                <a:lnTo>
                  <a:pt x="1266" y="460"/>
                </a:lnTo>
                <a:lnTo>
                  <a:pt x="1262" y="428"/>
                </a:lnTo>
                <a:lnTo>
                  <a:pt x="1258" y="398"/>
                </a:lnTo>
                <a:lnTo>
                  <a:pt x="1258" y="398"/>
                </a:lnTo>
                <a:lnTo>
                  <a:pt x="1252" y="392"/>
                </a:lnTo>
                <a:lnTo>
                  <a:pt x="1244" y="386"/>
                </a:lnTo>
                <a:lnTo>
                  <a:pt x="1238" y="382"/>
                </a:lnTo>
                <a:lnTo>
                  <a:pt x="1236" y="378"/>
                </a:lnTo>
                <a:lnTo>
                  <a:pt x="1236" y="374"/>
                </a:lnTo>
                <a:lnTo>
                  <a:pt x="1236" y="374"/>
                </a:lnTo>
                <a:lnTo>
                  <a:pt x="1240" y="358"/>
                </a:lnTo>
                <a:lnTo>
                  <a:pt x="1254" y="332"/>
                </a:lnTo>
                <a:lnTo>
                  <a:pt x="1266" y="306"/>
                </a:lnTo>
                <a:lnTo>
                  <a:pt x="1270" y="290"/>
                </a:lnTo>
                <a:lnTo>
                  <a:pt x="1270" y="290"/>
                </a:lnTo>
                <a:lnTo>
                  <a:pt x="1268" y="284"/>
                </a:lnTo>
                <a:lnTo>
                  <a:pt x="1264" y="278"/>
                </a:lnTo>
                <a:lnTo>
                  <a:pt x="1256" y="276"/>
                </a:lnTo>
                <a:lnTo>
                  <a:pt x="1244" y="274"/>
                </a:lnTo>
                <a:lnTo>
                  <a:pt x="1218" y="274"/>
                </a:lnTo>
                <a:lnTo>
                  <a:pt x="1186" y="278"/>
                </a:lnTo>
                <a:lnTo>
                  <a:pt x="1156" y="278"/>
                </a:lnTo>
                <a:lnTo>
                  <a:pt x="1140" y="278"/>
                </a:lnTo>
                <a:lnTo>
                  <a:pt x="1128" y="276"/>
                </a:lnTo>
                <a:lnTo>
                  <a:pt x="1118" y="272"/>
                </a:lnTo>
                <a:lnTo>
                  <a:pt x="1108" y="266"/>
                </a:lnTo>
                <a:lnTo>
                  <a:pt x="1104" y="256"/>
                </a:lnTo>
                <a:lnTo>
                  <a:pt x="1102" y="244"/>
                </a:lnTo>
                <a:lnTo>
                  <a:pt x="1102" y="244"/>
                </a:lnTo>
                <a:lnTo>
                  <a:pt x="1104" y="238"/>
                </a:lnTo>
                <a:lnTo>
                  <a:pt x="1108" y="234"/>
                </a:lnTo>
                <a:lnTo>
                  <a:pt x="1114" y="228"/>
                </a:lnTo>
                <a:lnTo>
                  <a:pt x="1122" y="224"/>
                </a:lnTo>
                <a:lnTo>
                  <a:pt x="1146" y="218"/>
                </a:lnTo>
                <a:lnTo>
                  <a:pt x="1172" y="214"/>
                </a:lnTo>
                <a:lnTo>
                  <a:pt x="1200" y="212"/>
                </a:lnTo>
                <a:lnTo>
                  <a:pt x="1226" y="210"/>
                </a:lnTo>
                <a:lnTo>
                  <a:pt x="1262" y="208"/>
                </a:lnTo>
                <a:lnTo>
                  <a:pt x="1262" y="208"/>
                </a:lnTo>
                <a:lnTo>
                  <a:pt x="1262" y="196"/>
                </a:lnTo>
                <a:lnTo>
                  <a:pt x="1262" y="188"/>
                </a:lnTo>
                <a:lnTo>
                  <a:pt x="1266" y="180"/>
                </a:lnTo>
                <a:lnTo>
                  <a:pt x="1272" y="176"/>
                </a:lnTo>
                <a:lnTo>
                  <a:pt x="1286" y="164"/>
                </a:lnTo>
                <a:lnTo>
                  <a:pt x="1292" y="156"/>
                </a:lnTo>
                <a:lnTo>
                  <a:pt x="1298" y="146"/>
                </a:lnTo>
                <a:lnTo>
                  <a:pt x="1298" y="146"/>
                </a:lnTo>
                <a:lnTo>
                  <a:pt x="1306" y="130"/>
                </a:lnTo>
                <a:lnTo>
                  <a:pt x="1310" y="114"/>
                </a:lnTo>
                <a:lnTo>
                  <a:pt x="1314" y="100"/>
                </a:lnTo>
                <a:lnTo>
                  <a:pt x="1322" y="86"/>
                </a:lnTo>
                <a:lnTo>
                  <a:pt x="1322" y="86"/>
                </a:lnTo>
                <a:lnTo>
                  <a:pt x="1334" y="72"/>
                </a:lnTo>
                <a:lnTo>
                  <a:pt x="1350" y="62"/>
                </a:lnTo>
                <a:lnTo>
                  <a:pt x="1380" y="38"/>
                </a:lnTo>
                <a:lnTo>
                  <a:pt x="1380" y="38"/>
                </a:lnTo>
                <a:lnTo>
                  <a:pt x="1396" y="30"/>
                </a:lnTo>
                <a:lnTo>
                  <a:pt x="1410" y="22"/>
                </a:lnTo>
                <a:lnTo>
                  <a:pt x="1424" y="14"/>
                </a:lnTo>
                <a:lnTo>
                  <a:pt x="1440" y="8"/>
                </a:lnTo>
                <a:lnTo>
                  <a:pt x="1468" y="2"/>
                </a:lnTo>
                <a:lnTo>
                  <a:pt x="1494" y="0"/>
                </a:lnTo>
                <a:lnTo>
                  <a:pt x="1494" y="0"/>
                </a:lnTo>
                <a:lnTo>
                  <a:pt x="1534" y="0"/>
                </a:lnTo>
                <a:lnTo>
                  <a:pt x="1562" y="2"/>
                </a:lnTo>
                <a:lnTo>
                  <a:pt x="1586" y="8"/>
                </a:lnTo>
                <a:lnTo>
                  <a:pt x="1586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9C95E12C-9205-4D6B-9E4E-BBA043B4DE88}"/>
              </a:ext>
            </a:extLst>
          </p:cNvPr>
          <p:cNvSpPr>
            <a:spLocks noEditPoints="1"/>
          </p:cNvSpPr>
          <p:nvPr/>
        </p:nvSpPr>
        <p:spPr bwMode="auto">
          <a:xfrm>
            <a:off x="4671524" y="2691723"/>
            <a:ext cx="632795" cy="1699408"/>
          </a:xfrm>
          <a:custGeom>
            <a:avLst/>
            <a:gdLst>
              <a:gd name="T0" fmla="*/ 340 w 1092"/>
              <a:gd name="T1" fmla="*/ 22 h 2938"/>
              <a:gd name="T2" fmla="*/ 290 w 1092"/>
              <a:gd name="T3" fmla="*/ 70 h 2938"/>
              <a:gd name="T4" fmla="*/ 235 w 1092"/>
              <a:gd name="T5" fmla="*/ 187 h 2938"/>
              <a:gd name="T6" fmla="*/ 260 w 1092"/>
              <a:gd name="T7" fmla="*/ 275 h 2938"/>
              <a:gd name="T8" fmla="*/ 298 w 1092"/>
              <a:gd name="T9" fmla="*/ 377 h 2938"/>
              <a:gd name="T10" fmla="*/ 205 w 1092"/>
              <a:gd name="T11" fmla="*/ 463 h 2938"/>
              <a:gd name="T12" fmla="*/ 125 w 1092"/>
              <a:gd name="T13" fmla="*/ 521 h 2938"/>
              <a:gd name="T14" fmla="*/ 3 w 1092"/>
              <a:gd name="T15" fmla="*/ 905 h 2938"/>
              <a:gd name="T16" fmla="*/ 14 w 1092"/>
              <a:gd name="T17" fmla="*/ 1030 h 2938"/>
              <a:gd name="T18" fmla="*/ 54 w 1092"/>
              <a:gd name="T19" fmla="*/ 1056 h 2938"/>
              <a:gd name="T20" fmla="*/ 124 w 1092"/>
              <a:gd name="T21" fmla="*/ 1087 h 2938"/>
              <a:gd name="T22" fmla="*/ 139 w 1092"/>
              <a:gd name="T23" fmla="*/ 1465 h 2938"/>
              <a:gd name="T24" fmla="*/ 156 w 1092"/>
              <a:gd name="T25" fmla="*/ 1639 h 2938"/>
              <a:gd name="T26" fmla="*/ 178 w 1092"/>
              <a:gd name="T27" fmla="*/ 1796 h 2938"/>
              <a:gd name="T28" fmla="*/ 230 w 1092"/>
              <a:gd name="T29" fmla="*/ 1797 h 2938"/>
              <a:gd name="T30" fmla="*/ 258 w 1092"/>
              <a:gd name="T31" fmla="*/ 2054 h 2938"/>
              <a:gd name="T32" fmla="*/ 314 w 1092"/>
              <a:gd name="T33" fmla="*/ 2329 h 2938"/>
              <a:gd name="T34" fmla="*/ 272 w 1092"/>
              <a:gd name="T35" fmla="*/ 2344 h 2938"/>
              <a:gd name="T36" fmla="*/ 267 w 1092"/>
              <a:gd name="T37" fmla="*/ 2388 h 2938"/>
              <a:gd name="T38" fmla="*/ 299 w 1092"/>
              <a:gd name="T39" fmla="*/ 2406 h 2938"/>
              <a:gd name="T40" fmla="*/ 309 w 1092"/>
              <a:gd name="T41" fmla="*/ 2448 h 2938"/>
              <a:gd name="T42" fmla="*/ 495 w 1092"/>
              <a:gd name="T43" fmla="*/ 2428 h 2938"/>
              <a:gd name="T44" fmla="*/ 549 w 1092"/>
              <a:gd name="T45" fmla="*/ 2456 h 2938"/>
              <a:gd name="T46" fmla="*/ 595 w 1092"/>
              <a:gd name="T47" fmla="*/ 2704 h 2938"/>
              <a:gd name="T48" fmla="*/ 612 w 1092"/>
              <a:gd name="T49" fmla="*/ 2928 h 2938"/>
              <a:gd name="T50" fmla="*/ 646 w 1092"/>
              <a:gd name="T51" fmla="*/ 2934 h 2938"/>
              <a:gd name="T52" fmla="*/ 669 w 1092"/>
              <a:gd name="T53" fmla="*/ 2869 h 2938"/>
              <a:gd name="T54" fmla="*/ 690 w 1092"/>
              <a:gd name="T55" fmla="*/ 2518 h 2938"/>
              <a:gd name="T56" fmla="*/ 703 w 1092"/>
              <a:gd name="T57" fmla="*/ 2576 h 2938"/>
              <a:gd name="T58" fmla="*/ 762 w 1092"/>
              <a:gd name="T59" fmla="*/ 2489 h 2938"/>
              <a:gd name="T60" fmla="*/ 793 w 1092"/>
              <a:gd name="T61" fmla="*/ 2485 h 2938"/>
              <a:gd name="T62" fmla="*/ 828 w 1092"/>
              <a:gd name="T63" fmla="*/ 2420 h 2938"/>
              <a:gd name="T64" fmla="*/ 828 w 1092"/>
              <a:gd name="T65" fmla="*/ 2360 h 2938"/>
              <a:gd name="T66" fmla="*/ 824 w 1092"/>
              <a:gd name="T67" fmla="*/ 2226 h 2938"/>
              <a:gd name="T68" fmla="*/ 959 w 1092"/>
              <a:gd name="T69" fmla="*/ 2088 h 2938"/>
              <a:gd name="T70" fmla="*/ 1014 w 1092"/>
              <a:gd name="T71" fmla="*/ 2073 h 2938"/>
              <a:gd name="T72" fmla="*/ 1044 w 1092"/>
              <a:gd name="T73" fmla="*/ 2032 h 2938"/>
              <a:gd name="T74" fmla="*/ 1010 w 1092"/>
              <a:gd name="T75" fmla="*/ 1983 h 2938"/>
              <a:gd name="T76" fmla="*/ 905 w 1092"/>
              <a:gd name="T77" fmla="*/ 1836 h 2938"/>
              <a:gd name="T78" fmla="*/ 995 w 1092"/>
              <a:gd name="T79" fmla="*/ 1766 h 2938"/>
              <a:gd name="T80" fmla="*/ 1068 w 1092"/>
              <a:gd name="T81" fmla="*/ 1776 h 2938"/>
              <a:gd name="T82" fmla="*/ 1092 w 1092"/>
              <a:gd name="T83" fmla="*/ 1750 h 2938"/>
              <a:gd name="T84" fmla="*/ 1068 w 1092"/>
              <a:gd name="T85" fmla="*/ 1684 h 2938"/>
              <a:gd name="T86" fmla="*/ 940 w 1092"/>
              <a:gd name="T87" fmla="*/ 1210 h 2938"/>
              <a:gd name="T88" fmla="*/ 930 w 1092"/>
              <a:gd name="T89" fmla="*/ 1171 h 2938"/>
              <a:gd name="T90" fmla="*/ 994 w 1092"/>
              <a:gd name="T91" fmla="*/ 1097 h 2938"/>
              <a:gd name="T92" fmla="*/ 1070 w 1092"/>
              <a:gd name="T93" fmla="*/ 1013 h 2938"/>
              <a:gd name="T94" fmla="*/ 1087 w 1092"/>
              <a:gd name="T95" fmla="*/ 934 h 2938"/>
              <a:gd name="T96" fmla="*/ 1025 w 1092"/>
              <a:gd name="T97" fmla="*/ 794 h 2938"/>
              <a:gd name="T98" fmla="*/ 993 w 1092"/>
              <a:gd name="T99" fmla="*/ 672 h 2938"/>
              <a:gd name="T100" fmla="*/ 946 w 1092"/>
              <a:gd name="T101" fmla="*/ 648 h 2938"/>
              <a:gd name="T102" fmla="*/ 921 w 1092"/>
              <a:gd name="T103" fmla="*/ 609 h 2938"/>
              <a:gd name="T104" fmla="*/ 826 w 1092"/>
              <a:gd name="T105" fmla="*/ 481 h 2938"/>
              <a:gd name="T106" fmla="*/ 767 w 1092"/>
              <a:gd name="T107" fmla="*/ 436 h 2938"/>
              <a:gd name="T108" fmla="*/ 600 w 1092"/>
              <a:gd name="T109" fmla="*/ 362 h 2938"/>
              <a:gd name="T110" fmla="*/ 600 w 1092"/>
              <a:gd name="T111" fmla="*/ 175 h 2938"/>
              <a:gd name="T112" fmla="*/ 552 w 1092"/>
              <a:gd name="T113" fmla="*/ 89 h 2938"/>
              <a:gd name="T114" fmla="*/ 526 w 1092"/>
              <a:gd name="T115" fmla="*/ 32 h 2938"/>
              <a:gd name="T116" fmla="*/ 469 w 1092"/>
              <a:gd name="T117" fmla="*/ 3 h 2938"/>
              <a:gd name="T118" fmla="*/ 427 w 1092"/>
              <a:gd name="T119" fmla="*/ 17 h 2938"/>
              <a:gd name="T120" fmla="*/ 890 w 1092"/>
              <a:gd name="T121" fmla="*/ 900 h 2938"/>
              <a:gd name="T122" fmla="*/ 905 w 1092"/>
              <a:gd name="T123" fmla="*/ 979 h 2938"/>
              <a:gd name="T124" fmla="*/ 890 w 1092"/>
              <a:gd name="T125" fmla="*/ 993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92" h="2938">
                <a:moveTo>
                  <a:pt x="388" y="17"/>
                </a:moveTo>
                <a:lnTo>
                  <a:pt x="388" y="17"/>
                </a:lnTo>
                <a:lnTo>
                  <a:pt x="380" y="16"/>
                </a:lnTo>
                <a:lnTo>
                  <a:pt x="372" y="15"/>
                </a:lnTo>
                <a:lnTo>
                  <a:pt x="361" y="16"/>
                </a:lnTo>
                <a:lnTo>
                  <a:pt x="347" y="20"/>
                </a:lnTo>
                <a:lnTo>
                  <a:pt x="340" y="22"/>
                </a:lnTo>
                <a:lnTo>
                  <a:pt x="334" y="26"/>
                </a:lnTo>
                <a:lnTo>
                  <a:pt x="326" y="31"/>
                </a:lnTo>
                <a:lnTo>
                  <a:pt x="319" y="36"/>
                </a:lnTo>
                <a:lnTo>
                  <a:pt x="311" y="43"/>
                </a:lnTo>
                <a:lnTo>
                  <a:pt x="304" y="52"/>
                </a:lnTo>
                <a:lnTo>
                  <a:pt x="304" y="52"/>
                </a:lnTo>
                <a:lnTo>
                  <a:pt x="290" y="70"/>
                </a:lnTo>
                <a:lnTo>
                  <a:pt x="277" y="89"/>
                </a:lnTo>
                <a:lnTo>
                  <a:pt x="265" y="107"/>
                </a:lnTo>
                <a:lnTo>
                  <a:pt x="255" y="127"/>
                </a:lnTo>
                <a:lnTo>
                  <a:pt x="246" y="144"/>
                </a:lnTo>
                <a:lnTo>
                  <a:pt x="240" y="162"/>
                </a:lnTo>
                <a:lnTo>
                  <a:pt x="236" y="179"/>
                </a:lnTo>
                <a:lnTo>
                  <a:pt x="235" y="187"/>
                </a:lnTo>
                <a:lnTo>
                  <a:pt x="235" y="195"/>
                </a:lnTo>
                <a:lnTo>
                  <a:pt x="235" y="195"/>
                </a:lnTo>
                <a:lnTo>
                  <a:pt x="236" y="203"/>
                </a:lnTo>
                <a:lnTo>
                  <a:pt x="237" y="212"/>
                </a:lnTo>
                <a:lnTo>
                  <a:pt x="244" y="232"/>
                </a:lnTo>
                <a:lnTo>
                  <a:pt x="251" y="253"/>
                </a:lnTo>
                <a:lnTo>
                  <a:pt x="260" y="275"/>
                </a:lnTo>
                <a:lnTo>
                  <a:pt x="276" y="314"/>
                </a:lnTo>
                <a:lnTo>
                  <a:pt x="282" y="330"/>
                </a:lnTo>
                <a:lnTo>
                  <a:pt x="284" y="343"/>
                </a:lnTo>
                <a:lnTo>
                  <a:pt x="284" y="343"/>
                </a:lnTo>
                <a:lnTo>
                  <a:pt x="287" y="353"/>
                </a:lnTo>
                <a:lnTo>
                  <a:pt x="292" y="365"/>
                </a:lnTo>
                <a:lnTo>
                  <a:pt x="298" y="377"/>
                </a:lnTo>
                <a:lnTo>
                  <a:pt x="304" y="388"/>
                </a:lnTo>
                <a:lnTo>
                  <a:pt x="318" y="408"/>
                </a:lnTo>
                <a:lnTo>
                  <a:pt x="324" y="417"/>
                </a:lnTo>
                <a:lnTo>
                  <a:pt x="324" y="417"/>
                </a:lnTo>
                <a:lnTo>
                  <a:pt x="298" y="426"/>
                </a:lnTo>
                <a:lnTo>
                  <a:pt x="237" y="449"/>
                </a:lnTo>
                <a:lnTo>
                  <a:pt x="205" y="463"/>
                </a:lnTo>
                <a:lnTo>
                  <a:pt x="175" y="477"/>
                </a:lnTo>
                <a:lnTo>
                  <a:pt x="151" y="489"/>
                </a:lnTo>
                <a:lnTo>
                  <a:pt x="143" y="495"/>
                </a:lnTo>
                <a:lnTo>
                  <a:pt x="136" y="500"/>
                </a:lnTo>
                <a:lnTo>
                  <a:pt x="136" y="500"/>
                </a:lnTo>
                <a:lnTo>
                  <a:pt x="131" y="508"/>
                </a:lnTo>
                <a:lnTo>
                  <a:pt x="125" y="521"/>
                </a:lnTo>
                <a:lnTo>
                  <a:pt x="111" y="561"/>
                </a:lnTo>
                <a:lnTo>
                  <a:pt x="91" y="614"/>
                </a:lnTo>
                <a:lnTo>
                  <a:pt x="71" y="675"/>
                </a:lnTo>
                <a:lnTo>
                  <a:pt x="33" y="796"/>
                </a:lnTo>
                <a:lnTo>
                  <a:pt x="8" y="880"/>
                </a:lnTo>
                <a:lnTo>
                  <a:pt x="8" y="880"/>
                </a:lnTo>
                <a:lnTo>
                  <a:pt x="3" y="905"/>
                </a:lnTo>
                <a:lnTo>
                  <a:pt x="0" y="931"/>
                </a:lnTo>
                <a:lnTo>
                  <a:pt x="0" y="956"/>
                </a:lnTo>
                <a:lnTo>
                  <a:pt x="1" y="981"/>
                </a:lnTo>
                <a:lnTo>
                  <a:pt x="5" y="1003"/>
                </a:lnTo>
                <a:lnTo>
                  <a:pt x="7" y="1013"/>
                </a:lnTo>
                <a:lnTo>
                  <a:pt x="11" y="1022"/>
                </a:lnTo>
                <a:lnTo>
                  <a:pt x="14" y="1030"/>
                </a:lnTo>
                <a:lnTo>
                  <a:pt x="18" y="1038"/>
                </a:lnTo>
                <a:lnTo>
                  <a:pt x="23" y="1043"/>
                </a:lnTo>
                <a:lnTo>
                  <a:pt x="28" y="1048"/>
                </a:lnTo>
                <a:lnTo>
                  <a:pt x="28" y="1048"/>
                </a:lnTo>
                <a:lnTo>
                  <a:pt x="34" y="1051"/>
                </a:lnTo>
                <a:lnTo>
                  <a:pt x="40" y="1054"/>
                </a:lnTo>
                <a:lnTo>
                  <a:pt x="54" y="1056"/>
                </a:lnTo>
                <a:lnTo>
                  <a:pt x="70" y="1057"/>
                </a:lnTo>
                <a:lnTo>
                  <a:pt x="86" y="1057"/>
                </a:lnTo>
                <a:lnTo>
                  <a:pt x="99" y="1056"/>
                </a:lnTo>
                <a:lnTo>
                  <a:pt x="111" y="1055"/>
                </a:lnTo>
                <a:lnTo>
                  <a:pt x="122" y="1053"/>
                </a:lnTo>
                <a:lnTo>
                  <a:pt x="122" y="1053"/>
                </a:lnTo>
                <a:lnTo>
                  <a:pt x="124" y="1087"/>
                </a:lnTo>
                <a:lnTo>
                  <a:pt x="129" y="1171"/>
                </a:lnTo>
                <a:lnTo>
                  <a:pt x="135" y="1278"/>
                </a:lnTo>
                <a:lnTo>
                  <a:pt x="136" y="1330"/>
                </a:lnTo>
                <a:lnTo>
                  <a:pt x="136" y="1378"/>
                </a:lnTo>
                <a:lnTo>
                  <a:pt x="136" y="1378"/>
                </a:lnTo>
                <a:lnTo>
                  <a:pt x="136" y="1422"/>
                </a:lnTo>
                <a:lnTo>
                  <a:pt x="139" y="1465"/>
                </a:lnTo>
                <a:lnTo>
                  <a:pt x="143" y="1506"/>
                </a:lnTo>
                <a:lnTo>
                  <a:pt x="146" y="1544"/>
                </a:lnTo>
                <a:lnTo>
                  <a:pt x="154" y="1602"/>
                </a:lnTo>
                <a:lnTo>
                  <a:pt x="156" y="1621"/>
                </a:lnTo>
                <a:lnTo>
                  <a:pt x="156" y="1629"/>
                </a:lnTo>
                <a:lnTo>
                  <a:pt x="156" y="1629"/>
                </a:lnTo>
                <a:lnTo>
                  <a:pt x="156" y="1639"/>
                </a:lnTo>
                <a:lnTo>
                  <a:pt x="157" y="1660"/>
                </a:lnTo>
                <a:lnTo>
                  <a:pt x="159" y="1688"/>
                </a:lnTo>
                <a:lnTo>
                  <a:pt x="162" y="1719"/>
                </a:lnTo>
                <a:lnTo>
                  <a:pt x="166" y="1750"/>
                </a:lnTo>
                <a:lnTo>
                  <a:pt x="172" y="1777"/>
                </a:lnTo>
                <a:lnTo>
                  <a:pt x="175" y="1787"/>
                </a:lnTo>
                <a:lnTo>
                  <a:pt x="178" y="1796"/>
                </a:lnTo>
                <a:lnTo>
                  <a:pt x="182" y="1801"/>
                </a:lnTo>
                <a:lnTo>
                  <a:pt x="183" y="1802"/>
                </a:lnTo>
                <a:lnTo>
                  <a:pt x="186" y="1802"/>
                </a:lnTo>
                <a:lnTo>
                  <a:pt x="186" y="1802"/>
                </a:lnTo>
                <a:lnTo>
                  <a:pt x="215" y="1799"/>
                </a:lnTo>
                <a:lnTo>
                  <a:pt x="230" y="1797"/>
                </a:lnTo>
                <a:lnTo>
                  <a:pt x="230" y="1797"/>
                </a:lnTo>
                <a:lnTo>
                  <a:pt x="241" y="1884"/>
                </a:lnTo>
                <a:lnTo>
                  <a:pt x="250" y="1960"/>
                </a:lnTo>
                <a:lnTo>
                  <a:pt x="252" y="1994"/>
                </a:lnTo>
                <a:lnTo>
                  <a:pt x="255" y="2024"/>
                </a:lnTo>
                <a:lnTo>
                  <a:pt x="255" y="2024"/>
                </a:lnTo>
                <a:lnTo>
                  <a:pt x="256" y="2037"/>
                </a:lnTo>
                <a:lnTo>
                  <a:pt x="258" y="2054"/>
                </a:lnTo>
                <a:lnTo>
                  <a:pt x="266" y="2091"/>
                </a:lnTo>
                <a:lnTo>
                  <a:pt x="274" y="2132"/>
                </a:lnTo>
                <a:lnTo>
                  <a:pt x="285" y="2173"/>
                </a:lnTo>
                <a:lnTo>
                  <a:pt x="305" y="2242"/>
                </a:lnTo>
                <a:lnTo>
                  <a:pt x="314" y="2270"/>
                </a:lnTo>
                <a:lnTo>
                  <a:pt x="319" y="2295"/>
                </a:lnTo>
                <a:lnTo>
                  <a:pt x="314" y="2329"/>
                </a:lnTo>
                <a:lnTo>
                  <a:pt x="314" y="2329"/>
                </a:lnTo>
                <a:lnTo>
                  <a:pt x="297" y="2337"/>
                </a:lnTo>
                <a:lnTo>
                  <a:pt x="283" y="2343"/>
                </a:lnTo>
                <a:lnTo>
                  <a:pt x="278" y="2344"/>
                </a:lnTo>
                <a:lnTo>
                  <a:pt x="274" y="2344"/>
                </a:lnTo>
                <a:lnTo>
                  <a:pt x="274" y="2344"/>
                </a:lnTo>
                <a:lnTo>
                  <a:pt x="272" y="2344"/>
                </a:lnTo>
                <a:lnTo>
                  <a:pt x="271" y="2348"/>
                </a:lnTo>
                <a:lnTo>
                  <a:pt x="267" y="2358"/>
                </a:lnTo>
                <a:lnTo>
                  <a:pt x="265" y="2370"/>
                </a:lnTo>
                <a:lnTo>
                  <a:pt x="265" y="2383"/>
                </a:lnTo>
                <a:lnTo>
                  <a:pt x="265" y="2383"/>
                </a:lnTo>
                <a:lnTo>
                  <a:pt x="266" y="2386"/>
                </a:lnTo>
                <a:lnTo>
                  <a:pt x="267" y="2388"/>
                </a:lnTo>
                <a:lnTo>
                  <a:pt x="271" y="2392"/>
                </a:lnTo>
                <a:lnTo>
                  <a:pt x="276" y="2396"/>
                </a:lnTo>
                <a:lnTo>
                  <a:pt x="282" y="2397"/>
                </a:lnTo>
                <a:lnTo>
                  <a:pt x="294" y="2398"/>
                </a:lnTo>
                <a:lnTo>
                  <a:pt x="299" y="2398"/>
                </a:lnTo>
                <a:lnTo>
                  <a:pt x="299" y="2398"/>
                </a:lnTo>
                <a:lnTo>
                  <a:pt x="299" y="2406"/>
                </a:lnTo>
                <a:lnTo>
                  <a:pt x="299" y="2423"/>
                </a:lnTo>
                <a:lnTo>
                  <a:pt x="299" y="2432"/>
                </a:lnTo>
                <a:lnTo>
                  <a:pt x="301" y="2439"/>
                </a:lnTo>
                <a:lnTo>
                  <a:pt x="304" y="2445"/>
                </a:lnTo>
                <a:lnTo>
                  <a:pt x="306" y="2446"/>
                </a:lnTo>
                <a:lnTo>
                  <a:pt x="309" y="2448"/>
                </a:lnTo>
                <a:lnTo>
                  <a:pt x="309" y="2448"/>
                </a:lnTo>
                <a:lnTo>
                  <a:pt x="338" y="2449"/>
                </a:lnTo>
                <a:lnTo>
                  <a:pt x="389" y="2448"/>
                </a:lnTo>
                <a:lnTo>
                  <a:pt x="457" y="2448"/>
                </a:lnTo>
                <a:lnTo>
                  <a:pt x="467" y="2438"/>
                </a:lnTo>
                <a:lnTo>
                  <a:pt x="491" y="2423"/>
                </a:lnTo>
                <a:lnTo>
                  <a:pt x="491" y="2423"/>
                </a:lnTo>
                <a:lnTo>
                  <a:pt x="495" y="2428"/>
                </a:lnTo>
                <a:lnTo>
                  <a:pt x="506" y="2440"/>
                </a:lnTo>
                <a:lnTo>
                  <a:pt x="512" y="2446"/>
                </a:lnTo>
                <a:lnTo>
                  <a:pt x="520" y="2453"/>
                </a:lnTo>
                <a:lnTo>
                  <a:pt x="527" y="2456"/>
                </a:lnTo>
                <a:lnTo>
                  <a:pt x="536" y="2457"/>
                </a:lnTo>
                <a:lnTo>
                  <a:pt x="536" y="2457"/>
                </a:lnTo>
                <a:lnTo>
                  <a:pt x="549" y="2456"/>
                </a:lnTo>
                <a:lnTo>
                  <a:pt x="558" y="2455"/>
                </a:lnTo>
                <a:lnTo>
                  <a:pt x="565" y="2453"/>
                </a:lnTo>
                <a:lnTo>
                  <a:pt x="580" y="2462"/>
                </a:lnTo>
                <a:lnTo>
                  <a:pt x="580" y="2462"/>
                </a:lnTo>
                <a:lnTo>
                  <a:pt x="586" y="2545"/>
                </a:lnTo>
                <a:lnTo>
                  <a:pt x="590" y="2623"/>
                </a:lnTo>
                <a:lnTo>
                  <a:pt x="595" y="2704"/>
                </a:lnTo>
                <a:lnTo>
                  <a:pt x="595" y="2704"/>
                </a:lnTo>
                <a:lnTo>
                  <a:pt x="598" y="2782"/>
                </a:lnTo>
                <a:lnTo>
                  <a:pt x="601" y="2853"/>
                </a:lnTo>
                <a:lnTo>
                  <a:pt x="603" y="2883"/>
                </a:lnTo>
                <a:lnTo>
                  <a:pt x="606" y="2907"/>
                </a:lnTo>
                <a:lnTo>
                  <a:pt x="609" y="2923"/>
                </a:lnTo>
                <a:lnTo>
                  <a:pt x="612" y="2928"/>
                </a:lnTo>
                <a:lnTo>
                  <a:pt x="614" y="2931"/>
                </a:lnTo>
                <a:lnTo>
                  <a:pt x="614" y="2931"/>
                </a:lnTo>
                <a:lnTo>
                  <a:pt x="627" y="2936"/>
                </a:lnTo>
                <a:lnTo>
                  <a:pt x="633" y="2938"/>
                </a:lnTo>
                <a:lnTo>
                  <a:pt x="639" y="2937"/>
                </a:lnTo>
                <a:lnTo>
                  <a:pt x="643" y="2937"/>
                </a:lnTo>
                <a:lnTo>
                  <a:pt x="646" y="2934"/>
                </a:lnTo>
                <a:lnTo>
                  <a:pt x="649" y="2932"/>
                </a:lnTo>
                <a:lnTo>
                  <a:pt x="653" y="2928"/>
                </a:lnTo>
                <a:lnTo>
                  <a:pt x="659" y="2917"/>
                </a:lnTo>
                <a:lnTo>
                  <a:pt x="664" y="2901"/>
                </a:lnTo>
                <a:lnTo>
                  <a:pt x="664" y="2901"/>
                </a:lnTo>
                <a:lnTo>
                  <a:pt x="666" y="2889"/>
                </a:lnTo>
                <a:lnTo>
                  <a:pt x="669" y="2869"/>
                </a:lnTo>
                <a:lnTo>
                  <a:pt x="674" y="2819"/>
                </a:lnTo>
                <a:lnTo>
                  <a:pt x="677" y="2754"/>
                </a:lnTo>
                <a:lnTo>
                  <a:pt x="681" y="2685"/>
                </a:lnTo>
                <a:lnTo>
                  <a:pt x="686" y="2561"/>
                </a:lnTo>
                <a:lnTo>
                  <a:pt x="688" y="2507"/>
                </a:lnTo>
                <a:lnTo>
                  <a:pt x="688" y="2507"/>
                </a:lnTo>
                <a:lnTo>
                  <a:pt x="690" y="2518"/>
                </a:lnTo>
                <a:lnTo>
                  <a:pt x="692" y="2541"/>
                </a:lnTo>
                <a:lnTo>
                  <a:pt x="693" y="2554"/>
                </a:lnTo>
                <a:lnTo>
                  <a:pt x="696" y="2565"/>
                </a:lnTo>
                <a:lnTo>
                  <a:pt x="699" y="2572"/>
                </a:lnTo>
                <a:lnTo>
                  <a:pt x="701" y="2575"/>
                </a:lnTo>
                <a:lnTo>
                  <a:pt x="703" y="2576"/>
                </a:lnTo>
                <a:lnTo>
                  <a:pt x="703" y="2576"/>
                </a:lnTo>
                <a:lnTo>
                  <a:pt x="711" y="2577"/>
                </a:lnTo>
                <a:lnTo>
                  <a:pt x="717" y="2576"/>
                </a:lnTo>
                <a:lnTo>
                  <a:pt x="723" y="2576"/>
                </a:lnTo>
                <a:lnTo>
                  <a:pt x="728" y="2477"/>
                </a:lnTo>
                <a:lnTo>
                  <a:pt x="728" y="2477"/>
                </a:lnTo>
                <a:lnTo>
                  <a:pt x="746" y="2485"/>
                </a:lnTo>
                <a:lnTo>
                  <a:pt x="762" y="2489"/>
                </a:lnTo>
                <a:lnTo>
                  <a:pt x="772" y="2492"/>
                </a:lnTo>
                <a:lnTo>
                  <a:pt x="772" y="2492"/>
                </a:lnTo>
                <a:lnTo>
                  <a:pt x="778" y="2492"/>
                </a:lnTo>
                <a:lnTo>
                  <a:pt x="781" y="2492"/>
                </a:lnTo>
                <a:lnTo>
                  <a:pt x="784" y="2491"/>
                </a:lnTo>
                <a:lnTo>
                  <a:pt x="788" y="2488"/>
                </a:lnTo>
                <a:lnTo>
                  <a:pt x="793" y="2485"/>
                </a:lnTo>
                <a:lnTo>
                  <a:pt x="799" y="2477"/>
                </a:lnTo>
                <a:lnTo>
                  <a:pt x="807" y="2467"/>
                </a:lnTo>
                <a:lnTo>
                  <a:pt x="807" y="2467"/>
                </a:lnTo>
                <a:lnTo>
                  <a:pt x="814" y="2455"/>
                </a:lnTo>
                <a:lnTo>
                  <a:pt x="820" y="2444"/>
                </a:lnTo>
                <a:lnTo>
                  <a:pt x="824" y="2432"/>
                </a:lnTo>
                <a:lnTo>
                  <a:pt x="828" y="2420"/>
                </a:lnTo>
                <a:lnTo>
                  <a:pt x="830" y="2409"/>
                </a:lnTo>
                <a:lnTo>
                  <a:pt x="831" y="2398"/>
                </a:lnTo>
                <a:lnTo>
                  <a:pt x="831" y="2388"/>
                </a:lnTo>
                <a:lnTo>
                  <a:pt x="831" y="2379"/>
                </a:lnTo>
                <a:lnTo>
                  <a:pt x="831" y="2379"/>
                </a:lnTo>
                <a:lnTo>
                  <a:pt x="830" y="2369"/>
                </a:lnTo>
                <a:lnTo>
                  <a:pt x="828" y="2360"/>
                </a:lnTo>
                <a:lnTo>
                  <a:pt x="821" y="2342"/>
                </a:lnTo>
                <a:lnTo>
                  <a:pt x="814" y="2329"/>
                </a:lnTo>
                <a:lnTo>
                  <a:pt x="812" y="2324"/>
                </a:lnTo>
                <a:lnTo>
                  <a:pt x="812" y="2295"/>
                </a:lnTo>
                <a:lnTo>
                  <a:pt x="812" y="2295"/>
                </a:lnTo>
                <a:lnTo>
                  <a:pt x="819" y="2257"/>
                </a:lnTo>
                <a:lnTo>
                  <a:pt x="824" y="2226"/>
                </a:lnTo>
                <a:lnTo>
                  <a:pt x="825" y="2210"/>
                </a:lnTo>
                <a:lnTo>
                  <a:pt x="826" y="2196"/>
                </a:lnTo>
                <a:lnTo>
                  <a:pt x="826" y="2137"/>
                </a:lnTo>
                <a:lnTo>
                  <a:pt x="945" y="2137"/>
                </a:lnTo>
                <a:lnTo>
                  <a:pt x="959" y="2127"/>
                </a:lnTo>
                <a:lnTo>
                  <a:pt x="959" y="2088"/>
                </a:lnTo>
                <a:lnTo>
                  <a:pt x="959" y="2088"/>
                </a:lnTo>
                <a:lnTo>
                  <a:pt x="966" y="2089"/>
                </a:lnTo>
                <a:lnTo>
                  <a:pt x="982" y="2088"/>
                </a:lnTo>
                <a:lnTo>
                  <a:pt x="990" y="2086"/>
                </a:lnTo>
                <a:lnTo>
                  <a:pt x="999" y="2084"/>
                </a:lnTo>
                <a:lnTo>
                  <a:pt x="1007" y="2079"/>
                </a:lnTo>
                <a:lnTo>
                  <a:pt x="1011" y="2077"/>
                </a:lnTo>
                <a:lnTo>
                  <a:pt x="1014" y="2073"/>
                </a:lnTo>
                <a:lnTo>
                  <a:pt x="1014" y="2073"/>
                </a:lnTo>
                <a:lnTo>
                  <a:pt x="1020" y="2066"/>
                </a:lnTo>
                <a:lnTo>
                  <a:pt x="1026" y="2059"/>
                </a:lnTo>
                <a:lnTo>
                  <a:pt x="1032" y="2053"/>
                </a:lnTo>
                <a:lnTo>
                  <a:pt x="1038" y="2047"/>
                </a:lnTo>
                <a:lnTo>
                  <a:pt x="1042" y="2040"/>
                </a:lnTo>
                <a:lnTo>
                  <a:pt x="1044" y="2032"/>
                </a:lnTo>
                <a:lnTo>
                  <a:pt x="1044" y="2029"/>
                </a:lnTo>
                <a:lnTo>
                  <a:pt x="1043" y="2024"/>
                </a:lnTo>
                <a:lnTo>
                  <a:pt x="1038" y="2014"/>
                </a:lnTo>
                <a:lnTo>
                  <a:pt x="1038" y="2014"/>
                </a:lnTo>
                <a:lnTo>
                  <a:pt x="1032" y="2004"/>
                </a:lnTo>
                <a:lnTo>
                  <a:pt x="1025" y="1997"/>
                </a:lnTo>
                <a:lnTo>
                  <a:pt x="1010" y="1983"/>
                </a:lnTo>
                <a:lnTo>
                  <a:pt x="1000" y="1974"/>
                </a:lnTo>
                <a:lnTo>
                  <a:pt x="989" y="1961"/>
                </a:lnTo>
                <a:lnTo>
                  <a:pt x="975" y="1944"/>
                </a:lnTo>
                <a:lnTo>
                  <a:pt x="959" y="1920"/>
                </a:lnTo>
                <a:lnTo>
                  <a:pt x="959" y="1920"/>
                </a:lnTo>
                <a:lnTo>
                  <a:pt x="914" y="1851"/>
                </a:lnTo>
                <a:lnTo>
                  <a:pt x="905" y="1836"/>
                </a:lnTo>
                <a:lnTo>
                  <a:pt x="974" y="1728"/>
                </a:lnTo>
                <a:lnTo>
                  <a:pt x="974" y="1728"/>
                </a:lnTo>
                <a:lnTo>
                  <a:pt x="979" y="1733"/>
                </a:lnTo>
                <a:lnTo>
                  <a:pt x="984" y="1741"/>
                </a:lnTo>
                <a:lnTo>
                  <a:pt x="989" y="1753"/>
                </a:lnTo>
                <a:lnTo>
                  <a:pt x="989" y="1753"/>
                </a:lnTo>
                <a:lnTo>
                  <a:pt x="995" y="1766"/>
                </a:lnTo>
                <a:lnTo>
                  <a:pt x="1001" y="1780"/>
                </a:lnTo>
                <a:lnTo>
                  <a:pt x="1009" y="1792"/>
                </a:lnTo>
                <a:lnTo>
                  <a:pt x="1009" y="1792"/>
                </a:lnTo>
                <a:lnTo>
                  <a:pt x="1019" y="1791"/>
                </a:lnTo>
                <a:lnTo>
                  <a:pt x="1041" y="1785"/>
                </a:lnTo>
                <a:lnTo>
                  <a:pt x="1054" y="1781"/>
                </a:lnTo>
                <a:lnTo>
                  <a:pt x="1068" y="1776"/>
                </a:lnTo>
                <a:lnTo>
                  <a:pt x="1079" y="1770"/>
                </a:lnTo>
                <a:lnTo>
                  <a:pt x="1084" y="1766"/>
                </a:lnTo>
                <a:lnTo>
                  <a:pt x="1087" y="1762"/>
                </a:lnTo>
                <a:lnTo>
                  <a:pt x="1087" y="1762"/>
                </a:lnTo>
                <a:lnTo>
                  <a:pt x="1090" y="1759"/>
                </a:lnTo>
                <a:lnTo>
                  <a:pt x="1092" y="1754"/>
                </a:lnTo>
                <a:lnTo>
                  <a:pt x="1092" y="1750"/>
                </a:lnTo>
                <a:lnTo>
                  <a:pt x="1092" y="1745"/>
                </a:lnTo>
                <a:lnTo>
                  <a:pt x="1091" y="1736"/>
                </a:lnTo>
                <a:lnTo>
                  <a:pt x="1087" y="1728"/>
                </a:lnTo>
                <a:lnTo>
                  <a:pt x="1076" y="1707"/>
                </a:lnTo>
                <a:lnTo>
                  <a:pt x="1071" y="1696"/>
                </a:lnTo>
                <a:lnTo>
                  <a:pt x="1068" y="1684"/>
                </a:lnTo>
                <a:lnTo>
                  <a:pt x="1068" y="1684"/>
                </a:lnTo>
                <a:lnTo>
                  <a:pt x="1023" y="1472"/>
                </a:lnTo>
                <a:lnTo>
                  <a:pt x="1023" y="1472"/>
                </a:lnTo>
                <a:lnTo>
                  <a:pt x="1009" y="1426"/>
                </a:lnTo>
                <a:lnTo>
                  <a:pt x="980" y="1338"/>
                </a:lnTo>
                <a:lnTo>
                  <a:pt x="952" y="1253"/>
                </a:lnTo>
                <a:lnTo>
                  <a:pt x="943" y="1224"/>
                </a:lnTo>
                <a:lnTo>
                  <a:pt x="940" y="1210"/>
                </a:lnTo>
                <a:lnTo>
                  <a:pt x="940" y="1210"/>
                </a:lnTo>
                <a:lnTo>
                  <a:pt x="940" y="1205"/>
                </a:lnTo>
                <a:lnTo>
                  <a:pt x="938" y="1200"/>
                </a:lnTo>
                <a:lnTo>
                  <a:pt x="935" y="1188"/>
                </a:lnTo>
                <a:lnTo>
                  <a:pt x="931" y="1178"/>
                </a:lnTo>
                <a:lnTo>
                  <a:pt x="930" y="1175"/>
                </a:lnTo>
                <a:lnTo>
                  <a:pt x="930" y="1171"/>
                </a:lnTo>
                <a:lnTo>
                  <a:pt x="930" y="1171"/>
                </a:lnTo>
                <a:lnTo>
                  <a:pt x="932" y="1166"/>
                </a:lnTo>
                <a:lnTo>
                  <a:pt x="940" y="1157"/>
                </a:lnTo>
                <a:lnTo>
                  <a:pt x="958" y="1134"/>
                </a:lnTo>
                <a:lnTo>
                  <a:pt x="980" y="1110"/>
                </a:lnTo>
                <a:lnTo>
                  <a:pt x="989" y="1102"/>
                </a:lnTo>
                <a:lnTo>
                  <a:pt x="994" y="1097"/>
                </a:lnTo>
                <a:lnTo>
                  <a:pt x="994" y="1097"/>
                </a:lnTo>
                <a:lnTo>
                  <a:pt x="1001" y="1091"/>
                </a:lnTo>
                <a:lnTo>
                  <a:pt x="1016" y="1078"/>
                </a:lnTo>
                <a:lnTo>
                  <a:pt x="1033" y="1060"/>
                </a:lnTo>
                <a:lnTo>
                  <a:pt x="1053" y="1039"/>
                </a:lnTo>
                <a:lnTo>
                  <a:pt x="1062" y="1027"/>
                </a:lnTo>
                <a:lnTo>
                  <a:pt x="1070" y="1013"/>
                </a:lnTo>
                <a:lnTo>
                  <a:pt x="1078" y="1001"/>
                </a:lnTo>
                <a:lnTo>
                  <a:pt x="1084" y="987"/>
                </a:lnTo>
                <a:lnTo>
                  <a:pt x="1089" y="974"/>
                </a:lnTo>
                <a:lnTo>
                  <a:pt x="1090" y="960"/>
                </a:lnTo>
                <a:lnTo>
                  <a:pt x="1090" y="947"/>
                </a:lnTo>
                <a:lnTo>
                  <a:pt x="1089" y="940"/>
                </a:lnTo>
                <a:lnTo>
                  <a:pt x="1087" y="934"/>
                </a:lnTo>
                <a:lnTo>
                  <a:pt x="1087" y="934"/>
                </a:lnTo>
                <a:lnTo>
                  <a:pt x="1071" y="890"/>
                </a:lnTo>
                <a:lnTo>
                  <a:pt x="1057" y="855"/>
                </a:lnTo>
                <a:lnTo>
                  <a:pt x="1043" y="827"/>
                </a:lnTo>
                <a:lnTo>
                  <a:pt x="1028" y="801"/>
                </a:lnTo>
                <a:lnTo>
                  <a:pt x="1028" y="801"/>
                </a:lnTo>
                <a:lnTo>
                  <a:pt x="1025" y="794"/>
                </a:lnTo>
                <a:lnTo>
                  <a:pt x="1022" y="786"/>
                </a:lnTo>
                <a:lnTo>
                  <a:pt x="1016" y="768"/>
                </a:lnTo>
                <a:lnTo>
                  <a:pt x="1009" y="725"/>
                </a:lnTo>
                <a:lnTo>
                  <a:pt x="1004" y="705"/>
                </a:lnTo>
                <a:lnTo>
                  <a:pt x="999" y="687"/>
                </a:lnTo>
                <a:lnTo>
                  <a:pt x="995" y="679"/>
                </a:lnTo>
                <a:lnTo>
                  <a:pt x="993" y="672"/>
                </a:lnTo>
                <a:lnTo>
                  <a:pt x="989" y="667"/>
                </a:lnTo>
                <a:lnTo>
                  <a:pt x="984" y="663"/>
                </a:lnTo>
                <a:lnTo>
                  <a:pt x="984" y="663"/>
                </a:lnTo>
                <a:lnTo>
                  <a:pt x="975" y="658"/>
                </a:lnTo>
                <a:lnTo>
                  <a:pt x="967" y="654"/>
                </a:lnTo>
                <a:lnTo>
                  <a:pt x="952" y="650"/>
                </a:lnTo>
                <a:lnTo>
                  <a:pt x="946" y="648"/>
                </a:lnTo>
                <a:lnTo>
                  <a:pt x="941" y="646"/>
                </a:lnTo>
                <a:lnTo>
                  <a:pt x="937" y="642"/>
                </a:lnTo>
                <a:lnTo>
                  <a:pt x="935" y="638"/>
                </a:lnTo>
                <a:lnTo>
                  <a:pt x="935" y="638"/>
                </a:lnTo>
                <a:lnTo>
                  <a:pt x="933" y="631"/>
                </a:lnTo>
                <a:lnTo>
                  <a:pt x="931" y="624"/>
                </a:lnTo>
                <a:lnTo>
                  <a:pt x="921" y="609"/>
                </a:lnTo>
                <a:lnTo>
                  <a:pt x="900" y="579"/>
                </a:lnTo>
                <a:lnTo>
                  <a:pt x="900" y="579"/>
                </a:lnTo>
                <a:lnTo>
                  <a:pt x="852" y="512"/>
                </a:lnTo>
                <a:lnTo>
                  <a:pt x="836" y="491"/>
                </a:lnTo>
                <a:lnTo>
                  <a:pt x="830" y="483"/>
                </a:lnTo>
                <a:lnTo>
                  <a:pt x="826" y="481"/>
                </a:lnTo>
                <a:lnTo>
                  <a:pt x="826" y="481"/>
                </a:lnTo>
                <a:lnTo>
                  <a:pt x="823" y="478"/>
                </a:lnTo>
                <a:lnTo>
                  <a:pt x="816" y="472"/>
                </a:lnTo>
                <a:lnTo>
                  <a:pt x="800" y="457"/>
                </a:lnTo>
                <a:lnTo>
                  <a:pt x="791" y="450"/>
                </a:lnTo>
                <a:lnTo>
                  <a:pt x="781" y="443"/>
                </a:lnTo>
                <a:lnTo>
                  <a:pt x="771" y="438"/>
                </a:lnTo>
                <a:lnTo>
                  <a:pt x="767" y="436"/>
                </a:lnTo>
                <a:lnTo>
                  <a:pt x="762" y="436"/>
                </a:lnTo>
                <a:lnTo>
                  <a:pt x="762" y="436"/>
                </a:lnTo>
                <a:lnTo>
                  <a:pt x="725" y="435"/>
                </a:lnTo>
                <a:lnTo>
                  <a:pt x="665" y="431"/>
                </a:lnTo>
                <a:lnTo>
                  <a:pt x="585" y="426"/>
                </a:lnTo>
                <a:lnTo>
                  <a:pt x="570" y="417"/>
                </a:lnTo>
                <a:lnTo>
                  <a:pt x="600" y="362"/>
                </a:lnTo>
                <a:lnTo>
                  <a:pt x="614" y="313"/>
                </a:lnTo>
                <a:lnTo>
                  <a:pt x="614" y="234"/>
                </a:lnTo>
                <a:lnTo>
                  <a:pt x="614" y="234"/>
                </a:lnTo>
                <a:lnTo>
                  <a:pt x="613" y="222"/>
                </a:lnTo>
                <a:lnTo>
                  <a:pt x="611" y="208"/>
                </a:lnTo>
                <a:lnTo>
                  <a:pt x="606" y="192"/>
                </a:lnTo>
                <a:lnTo>
                  <a:pt x="600" y="175"/>
                </a:lnTo>
                <a:lnTo>
                  <a:pt x="600" y="175"/>
                </a:lnTo>
                <a:lnTo>
                  <a:pt x="591" y="155"/>
                </a:lnTo>
                <a:lnTo>
                  <a:pt x="579" y="133"/>
                </a:lnTo>
                <a:lnTo>
                  <a:pt x="566" y="113"/>
                </a:lnTo>
                <a:lnTo>
                  <a:pt x="555" y="96"/>
                </a:lnTo>
                <a:lnTo>
                  <a:pt x="555" y="96"/>
                </a:lnTo>
                <a:lnTo>
                  <a:pt x="552" y="89"/>
                </a:lnTo>
                <a:lnTo>
                  <a:pt x="548" y="80"/>
                </a:lnTo>
                <a:lnTo>
                  <a:pt x="544" y="62"/>
                </a:lnTo>
                <a:lnTo>
                  <a:pt x="542" y="54"/>
                </a:lnTo>
                <a:lnTo>
                  <a:pt x="538" y="46"/>
                </a:lnTo>
                <a:lnTo>
                  <a:pt x="533" y="38"/>
                </a:lnTo>
                <a:lnTo>
                  <a:pt x="526" y="32"/>
                </a:lnTo>
                <a:lnTo>
                  <a:pt x="526" y="32"/>
                </a:lnTo>
                <a:lnTo>
                  <a:pt x="508" y="22"/>
                </a:lnTo>
                <a:lnTo>
                  <a:pt x="495" y="16"/>
                </a:lnTo>
                <a:lnTo>
                  <a:pt x="481" y="12"/>
                </a:lnTo>
                <a:lnTo>
                  <a:pt x="481" y="12"/>
                </a:lnTo>
                <a:lnTo>
                  <a:pt x="479" y="10"/>
                </a:lnTo>
                <a:lnTo>
                  <a:pt x="473" y="4"/>
                </a:lnTo>
                <a:lnTo>
                  <a:pt x="469" y="3"/>
                </a:lnTo>
                <a:lnTo>
                  <a:pt x="465" y="0"/>
                </a:lnTo>
                <a:lnTo>
                  <a:pt x="460" y="0"/>
                </a:lnTo>
                <a:lnTo>
                  <a:pt x="457" y="3"/>
                </a:lnTo>
                <a:lnTo>
                  <a:pt x="457" y="3"/>
                </a:lnTo>
                <a:lnTo>
                  <a:pt x="448" y="9"/>
                </a:lnTo>
                <a:lnTo>
                  <a:pt x="438" y="14"/>
                </a:lnTo>
                <a:lnTo>
                  <a:pt x="427" y="17"/>
                </a:lnTo>
                <a:lnTo>
                  <a:pt x="388" y="17"/>
                </a:lnTo>
                <a:close/>
                <a:moveTo>
                  <a:pt x="866" y="880"/>
                </a:moveTo>
                <a:lnTo>
                  <a:pt x="866" y="870"/>
                </a:lnTo>
                <a:lnTo>
                  <a:pt x="866" y="870"/>
                </a:lnTo>
                <a:lnTo>
                  <a:pt x="873" y="879"/>
                </a:lnTo>
                <a:lnTo>
                  <a:pt x="881" y="889"/>
                </a:lnTo>
                <a:lnTo>
                  <a:pt x="890" y="900"/>
                </a:lnTo>
                <a:lnTo>
                  <a:pt x="890" y="900"/>
                </a:lnTo>
                <a:lnTo>
                  <a:pt x="926" y="932"/>
                </a:lnTo>
                <a:lnTo>
                  <a:pt x="950" y="954"/>
                </a:lnTo>
                <a:lnTo>
                  <a:pt x="950" y="954"/>
                </a:lnTo>
                <a:lnTo>
                  <a:pt x="936" y="960"/>
                </a:lnTo>
                <a:lnTo>
                  <a:pt x="922" y="967"/>
                </a:lnTo>
                <a:lnTo>
                  <a:pt x="905" y="979"/>
                </a:lnTo>
                <a:lnTo>
                  <a:pt x="905" y="979"/>
                </a:lnTo>
                <a:lnTo>
                  <a:pt x="894" y="987"/>
                </a:lnTo>
                <a:lnTo>
                  <a:pt x="890" y="991"/>
                </a:lnTo>
                <a:lnTo>
                  <a:pt x="866" y="880"/>
                </a:lnTo>
                <a:close/>
                <a:moveTo>
                  <a:pt x="890" y="991"/>
                </a:moveTo>
                <a:lnTo>
                  <a:pt x="890" y="993"/>
                </a:lnTo>
                <a:lnTo>
                  <a:pt x="890" y="993"/>
                </a:lnTo>
                <a:lnTo>
                  <a:pt x="889" y="993"/>
                </a:lnTo>
                <a:lnTo>
                  <a:pt x="889" y="992"/>
                </a:lnTo>
                <a:lnTo>
                  <a:pt x="890" y="991"/>
                </a:lnTo>
                <a:lnTo>
                  <a:pt x="890" y="99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3">
            <a:extLst>
              <a:ext uri="{FF2B5EF4-FFF2-40B4-BE49-F238E27FC236}">
                <a16:creationId xmlns:a16="http://schemas.microsoft.com/office/drawing/2014/main" id="{F53B51EB-12D8-477E-AF72-C82D8F9D78BD}"/>
              </a:ext>
            </a:extLst>
          </p:cNvPr>
          <p:cNvSpPr>
            <a:spLocks noEditPoints="1"/>
          </p:cNvSpPr>
          <p:nvPr/>
        </p:nvSpPr>
        <p:spPr bwMode="auto">
          <a:xfrm>
            <a:off x="8325748" y="828895"/>
            <a:ext cx="656384" cy="1753686"/>
          </a:xfrm>
          <a:custGeom>
            <a:avLst/>
            <a:gdLst>
              <a:gd name="T0" fmla="*/ 395 w 919"/>
              <a:gd name="T1" fmla="*/ 85 h 2459"/>
              <a:gd name="T2" fmla="*/ 371 w 919"/>
              <a:gd name="T3" fmla="*/ 166 h 2459"/>
              <a:gd name="T4" fmla="*/ 339 w 919"/>
              <a:gd name="T5" fmla="*/ 237 h 2459"/>
              <a:gd name="T6" fmla="*/ 276 w 919"/>
              <a:gd name="T7" fmla="*/ 325 h 2459"/>
              <a:gd name="T8" fmla="*/ 68 w 919"/>
              <a:gd name="T9" fmla="*/ 688 h 2459"/>
              <a:gd name="T10" fmla="*/ 0 w 919"/>
              <a:gd name="T11" fmla="*/ 857 h 2459"/>
              <a:gd name="T12" fmla="*/ 52 w 919"/>
              <a:gd name="T13" fmla="*/ 910 h 2459"/>
              <a:gd name="T14" fmla="*/ 111 w 919"/>
              <a:gd name="T15" fmla="*/ 916 h 2459"/>
              <a:gd name="T16" fmla="*/ 185 w 919"/>
              <a:gd name="T17" fmla="*/ 902 h 2459"/>
              <a:gd name="T18" fmla="*/ 220 w 919"/>
              <a:gd name="T19" fmla="*/ 916 h 2459"/>
              <a:gd name="T20" fmla="*/ 326 w 919"/>
              <a:gd name="T21" fmla="*/ 870 h 2459"/>
              <a:gd name="T22" fmla="*/ 288 w 919"/>
              <a:gd name="T23" fmla="*/ 1036 h 2459"/>
              <a:gd name="T24" fmla="*/ 175 w 919"/>
              <a:gd name="T25" fmla="*/ 1292 h 2459"/>
              <a:gd name="T26" fmla="*/ 137 w 919"/>
              <a:gd name="T27" fmla="*/ 1739 h 2459"/>
              <a:gd name="T28" fmla="*/ 220 w 919"/>
              <a:gd name="T29" fmla="*/ 2091 h 2459"/>
              <a:gd name="T30" fmla="*/ 319 w 919"/>
              <a:gd name="T31" fmla="*/ 2075 h 2459"/>
              <a:gd name="T32" fmla="*/ 382 w 919"/>
              <a:gd name="T33" fmla="*/ 1990 h 2459"/>
              <a:gd name="T34" fmla="*/ 429 w 919"/>
              <a:gd name="T35" fmla="*/ 1976 h 2459"/>
              <a:gd name="T36" fmla="*/ 429 w 919"/>
              <a:gd name="T37" fmla="*/ 1927 h 2459"/>
              <a:gd name="T38" fmla="*/ 494 w 919"/>
              <a:gd name="T39" fmla="*/ 1964 h 2459"/>
              <a:gd name="T40" fmla="*/ 558 w 919"/>
              <a:gd name="T41" fmla="*/ 2271 h 2459"/>
              <a:gd name="T42" fmla="*/ 674 w 919"/>
              <a:gd name="T43" fmla="*/ 2452 h 2459"/>
              <a:gd name="T44" fmla="*/ 792 w 919"/>
              <a:gd name="T45" fmla="*/ 2398 h 2459"/>
              <a:gd name="T46" fmla="*/ 881 w 919"/>
              <a:gd name="T47" fmla="*/ 1990 h 2459"/>
              <a:gd name="T48" fmla="*/ 905 w 919"/>
              <a:gd name="T49" fmla="*/ 1879 h 2459"/>
              <a:gd name="T50" fmla="*/ 865 w 919"/>
              <a:gd name="T51" fmla="*/ 1639 h 2459"/>
              <a:gd name="T52" fmla="*/ 808 w 919"/>
              <a:gd name="T53" fmla="*/ 1248 h 2459"/>
              <a:gd name="T54" fmla="*/ 854 w 919"/>
              <a:gd name="T55" fmla="*/ 1198 h 2459"/>
              <a:gd name="T56" fmla="*/ 897 w 919"/>
              <a:gd name="T57" fmla="*/ 1041 h 2459"/>
              <a:gd name="T58" fmla="*/ 918 w 919"/>
              <a:gd name="T59" fmla="*/ 953 h 2459"/>
              <a:gd name="T60" fmla="*/ 854 w 919"/>
              <a:gd name="T61" fmla="*/ 804 h 2459"/>
              <a:gd name="T62" fmla="*/ 891 w 919"/>
              <a:gd name="T63" fmla="*/ 636 h 2459"/>
              <a:gd name="T64" fmla="*/ 845 w 919"/>
              <a:gd name="T65" fmla="*/ 396 h 2459"/>
              <a:gd name="T66" fmla="*/ 745 w 919"/>
              <a:gd name="T67" fmla="*/ 229 h 2459"/>
              <a:gd name="T68" fmla="*/ 653 w 919"/>
              <a:gd name="T69" fmla="*/ 166 h 2459"/>
              <a:gd name="T70" fmla="*/ 620 w 919"/>
              <a:gd name="T71" fmla="*/ 60 h 2459"/>
              <a:gd name="T72" fmla="*/ 535 w 919"/>
              <a:gd name="T73" fmla="*/ 0 h 2459"/>
              <a:gd name="T74" fmla="*/ 478 w 919"/>
              <a:gd name="T75" fmla="*/ 1292 h 2459"/>
              <a:gd name="T76" fmla="*/ 633 w 919"/>
              <a:gd name="T77" fmla="*/ 1292 h 2459"/>
              <a:gd name="T78" fmla="*/ 617 w 919"/>
              <a:gd name="T79" fmla="*/ 1419 h 2459"/>
              <a:gd name="T80" fmla="*/ 560 w 919"/>
              <a:gd name="T81" fmla="*/ 1427 h 2459"/>
              <a:gd name="T82" fmla="*/ 581 w 919"/>
              <a:gd name="T83" fmla="*/ 1287 h 2459"/>
              <a:gd name="T84" fmla="*/ 423 w 919"/>
              <a:gd name="T85" fmla="*/ 1283 h 2459"/>
              <a:gd name="T86" fmla="*/ 498 w 919"/>
              <a:gd name="T87" fmla="*/ 1472 h 2459"/>
              <a:gd name="T88" fmla="*/ 761 w 919"/>
              <a:gd name="T89" fmla="*/ 1585 h 2459"/>
              <a:gd name="T90" fmla="*/ 817 w 919"/>
              <a:gd name="T91" fmla="*/ 1782 h 2459"/>
              <a:gd name="T92" fmla="*/ 792 w 919"/>
              <a:gd name="T93" fmla="*/ 1891 h 2459"/>
              <a:gd name="T94" fmla="*/ 734 w 919"/>
              <a:gd name="T95" fmla="*/ 1709 h 2459"/>
              <a:gd name="T96" fmla="*/ 722 w 919"/>
              <a:gd name="T97" fmla="*/ 1808 h 2459"/>
              <a:gd name="T98" fmla="*/ 685 w 919"/>
              <a:gd name="T99" fmla="*/ 1851 h 2459"/>
              <a:gd name="T100" fmla="*/ 599 w 919"/>
              <a:gd name="T101" fmla="*/ 2052 h 2459"/>
              <a:gd name="T102" fmla="*/ 675 w 919"/>
              <a:gd name="T103" fmla="*/ 1997 h 2459"/>
              <a:gd name="T104" fmla="*/ 745 w 919"/>
              <a:gd name="T105" fmla="*/ 2042 h 2459"/>
              <a:gd name="T106" fmla="*/ 782 w 919"/>
              <a:gd name="T107" fmla="*/ 2244 h 2459"/>
              <a:gd name="T108" fmla="*/ 689 w 919"/>
              <a:gd name="T109" fmla="*/ 2372 h 2459"/>
              <a:gd name="T110" fmla="*/ 600 w 919"/>
              <a:gd name="T111" fmla="*/ 2205 h 2459"/>
              <a:gd name="T112" fmla="*/ 246 w 919"/>
              <a:gd name="T113" fmla="*/ 1770 h 2459"/>
              <a:gd name="T114" fmla="*/ 214 w 919"/>
              <a:gd name="T115" fmla="*/ 1956 h 2459"/>
              <a:gd name="T116" fmla="*/ 257 w 919"/>
              <a:gd name="T117" fmla="*/ 2004 h 2459"/>
              <a:gd name="T118" fmla="*/ 250 w 919"/>
              <a:gd name="T119" fmla="*/ 2056 h 2459"/>
              <a:gd name="T120" fmla="*/ 187 w 919"/>
              <a:gd name="T121" fmla="*/ 1878 h 2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9" h="2459">
                <a:moveTo>
                  <a:pt x="473" y="5"/>
                </a:moveTo>
                <a:lnTo>
                  <a:pt x="473" y="5"/>
                </a:lnTo>
                <a:lnTo>
                  <a:pt x="451" y="17"/>
                </a:lnTo>
                <a:lnTo>
                  <a:pt x="434" y="30"/>
                </a:lnTo>
                <a:lnTo>
                  <a:pt x="427" y="35"/>
                </a:lnTo>
                <a:lnTo>
                  <a:pt x="423" y="39"/>
                </a:lnTo>
                <a:lnTo>
                  <a:pt x="423" y="39"/>
                </a:lnTo>
                <a:lnTo>
                  <a:pt x="415" y="49"/>
                </a:lnTo>
                <a:lnTo>
                  <a:pt x="408" y="62"/>
                </a:lnTo>
                <a:lnTo>
                  <a:pt x="400" y="73"/>
                </a:lnTo>
                <a:lnTo>
                  <a:pt x="395" y="85"/>
                </a:lnTo>
                <a:lnTo>
                  <a:pt x="395" y="85"/>
                </a:lnTo>
                <a:lnTo>
                  <a:pt x="392" y="99"/>
                </a:lnTo>
                <a:lnTo>
                  <a:pt x="389" y="115"/>
                </a:lnTo>
                <a:lnTo>
                  <a:pt x="388" y="133"/>
                </a:lnTo>
                <a:lnTo>
                  <a:pt x="388" y="133"/>
                </a:lnTo>
                <a:lnTo>
                  <a:pt x="384" y="133"/>
                </a:lnTo>
                <a:lnTo>
                  <a:pt x="382" y="136"/>
                </a:lnTo>
                <a:lnTo>
                  <a:pt x="377" y="138"/>
                </a:lnTo>
                <a:lnTo>
                  <a:pt x="377" y="138"/>
                </a:lnTo>
                <a:lnTo>
                  <a:pt x="374" y="142"/>
                </a:lnTo>
                <a:lnTo>
                  <a:pt x="373" y="149"/>
                </a:lnTo>
                <a:lnTo>
                  <a:pt x="372" y="158"/>
                </a:lnTo>
                <a:lnTo>
                  <a:pt x="371" y="166"/>
                </a:lnTo>
                <a:lnTo>
                  <a:pt x="372" y="178"/>
                </a:lnTo>
                <a:lnTo>
                  <a:pt x="372" y="186"/>
                </a:lnTo>
                <a:lnTo>
                  <a:pt x="374" y="195"/>
                </a:lnTo>
                <a:lnTo>
                  <a:pt x="377" y="200"/>
                </a:lnTo>
                <a:lnTo>
                  <a:pt x="377" y="200"/>
                </a:lnTo>
                <a:lnTo>
                  <a:pt x="383" y="207"/>
                </a:lnTo>
                <a:lnTo>
                  <a:pt x="389" y="212"/>
                </a:lnTo>
                <a:lnTo>
                  <a:pt x="395" y="216"/>
                </a:lnTo>
                <a:lnTo>
                  <a:pt x="395" y="216"/>
                </a:lnTo>
                <a:lnTo>
                  <a:pt x="383" y="219"/>
                </a:lnTo>
                <a:lnTo>
                  <a:pt x="356" y="229"/>
                </a:lnTo>
                <a:lnTo>
                  <a:pt x="339" y="237"/>
                </a:lnTo>
                <a:lnTo>
                  <a:pt x="324" y="244"/>
                </a:lnTo>
                <a:lnTo>
                  <a:pt x="309" y="253"/>
                </a:lnTo>
                <a:lnTo>
                  <a:pt x="304" y="256"/>
                </a:lnTo>
                <a:lnTo>
                  <a:pt x="299" y="261"/>
                </a:lnTo>
                <a:lnTo>
                  <a:pt x="299" y="261"/>
                </a:lnTo>
                <a:lnTo>
                  <a:pt x="292" y="271"/>
                </a:lnTo>
                <a:lnTo>
                  <a:pt x="287" y="281"/>
                </a:lnTo>
                <a:lnTo>
                  <a:pt x="282" y="292"/>
                </a:lnTo>
                <a:lnTo>
                  <a:pt x="280" y="302"/>
                </a:lnTo>
                <a:lnTo>
                  <a:pt x="276" y="318"/>
                </a:lnTo>
                <a:lnTo>
                  <a:pt x="276" y="325"/>
                </a:lnTo>
                <a:lnTo>
                  <a:pt x="276" y="325"/>
                </a:lnTo>
                <a:lnTo>
                  <a:pt x="260" y="353"/>
                </a:lnTo>
                <a:lnTo>
                  <a:pt x="245" y="377"/>
                </a:lnTo>
                <a:lnTo>
                  <a:pt x="236" y="389"/>
                </a:lnTo>
                <a:lnTo>
                  <a:pt x="228" y="399"/>
                </a:lnTo>
                <a:lnTo>
                  <a:pt x="228" y="399"/>
                </a:lnTo>
                <a:lnTo>
                  <a:pt x="209" y="420"/>
                </a:lnTo>
                <a:lnTo>
                  <a:pt x="192" y="442"/>
                </a:lnTo>
                <a:lnTo>
                  <a:pt x="171" y="470"/>
                </a:lnTo>
                <a:lnTo>
                  <a:pt x="171" y="470"/>
                </a:lnTo>
                <a:lnTo>
                  <a:pt x="119" y="578"/>
                </a:lnTo>
                <a:lnTo>
                  <a:pt x="84" y="652"/>
                </a:lnTo>
                <a:lnTo>
                  <a:pt x="68" y="688"/>
                </a:lnTo>
                <a:lnTo>
                  <a:pt x="68" y="688"/>
                </a:lnTo>
                <a:lnTo>
                  <a:pt x="33" y="811"/>
                </a:lnTo>
                <a:lnTo>
                  <a:pt x="33" y="820"/>
                </a:lnTo>
                <a:lnTo>
                  <a:pt x="9" y="832"/>
                </a:lnTo>
                <a:lnTo>
                  <a:pt x="9" y="832"/>
                </a:lnTo>
                <a:lnTo>
                  <a:pt x="7" y="832"/>
                </a:lnTo>
                <a:lnTo>
                  <a:pt x="6" y="832"/>
                </a:lnTo>
                <a:lnTo>
                  <a:pt x="2" y="834"/>
                </a:lnTo>
                <a:lnTo>
                  <a:pt x="1" y="841"/>
                </a:lnTo>
                <a:lnTo>
                  <a:pt x="1" y="841"/>
                </a:lnTo>
                <a:lnTo>
                  <a:pt x="0" y="849"/>
                </a:lnTo>
                <a:lnTo>
                  <a:pt x="0" y="857"/>
                </a:lnTo>
                <a:lnTo>
                  <a:pt x="1" y="864"/>
                </a:lnTo>
                <a:lnTo>
                  <a:pt x="4" y="870"/>
                </a:lnTo>
                <a:lnTo>
                  <a:pt x="4" y="870"/>
                </a:lnTo>
                <a:lnTo>
                  <a:pt x="10" y="876"/>
                </a:lnTo>
                <a:lnTo>
                  <a:pt x="20" y="886"/>
                </a:lnTo>
                <a:lnTo>
                  <a:pt x="33" y="900"/>
                </a:lnTo>
                <a:lnTo>
                  <a:pt x="33" y="900"/>
                </a:lnTo>
                <a:lnTo>
                  <a:pt x="33" y="900"/>
                </a:lnTo>
                <a:lnTo>
                  <a:pt x="36" y="903"/>
                </a:lnTo>
                <a:lnTo>
                  <a:pt x="41" y="906"/>
                </a:lnTo>
                <a:lnTo>
                  <a:pt x="52" y="910"/>
                </a:lnTo>
                <a:lnTo>
                  <a:pt x="52" y="910"/>
                </a:lnTo>
                <a:lnTo>
                  <a:pt x="65" y="912"/>
                </a:lnTo>
                <a:lnTo>
                  <a:pt x="79" y="913"/>
                </a:lnTo>
                <a:lnTo>
                  <a:pt x="89" y="913"/>
                </a:lnTo>
                <a:lnTo>
                  <a:pt x="92" y="913"/>
                </a:lnTo>
                <a:lnTo>
                  <a:pt x="95" y="912"/>
                </a:lnTo>
                <a:lnTo>
                  <a:pt x="95" y="912"/>
                </a:lnTo>
                <a:lnTo>
                  <a:pt x="96" y="912"/>
                </a:lnTo>
                <a:lnTo>
                  <a:pt x="97" y="912"/>
                </a:lnTo>
                <a:lnTo>
                  <a:pt x="101" y="913"/>
                </a:lnTo>
                <a:lnTo>
                  <a:pt x="107" y="916"/>
                </a:lnTo>
                <a:lnTo>
                  <a:pt x="107" y="916"/>
                </a:lnTo>
                <a:lnTo>
                  <a:pt x="111" y="916"/>
                </a:lnTo>
                <a:lnTo>
                  <a:pt x="112" y="918"/>
                </a:lnTo>
                <a:lnTo>
                  <a:pt x="112" y="921"/>
                </a:lnTo>
                <a:lnTo>
                  <a:pt x="113" y="922"/>
                </a:lnTo>
                <a:lnTo>
                  <a:pt x="115" y="922"/>
                </a:lnTo>
                <a:lnTo>
                  <a:pt x="123" y="918"/>
                </a:lnTo>
                <a:lnTo>
                  <a:pt x="123" y="918"/>
                </a:lnTo>
                <a:lnTo>
                  <a:pt x="143" y="907"/>
                </a:lnTo>
                <a:lnTo>
                  <a:pt x="150" y="902"/>
                </a:lnTo>
                <a:lnTo>
                  <a:pt x="150" y="902"/>
                </a:lnTo>
                <a:lnTo>
                  <a:pt x="158" y="901"/>
                </a:lnTo>
                <a:lnTo>
                  <a:pt x="169" y="901"/>
                </a:lnTo>
                <a:lnTo>
                  <a:pt x="185" y="902"/>
                </a:lnTo>
                <a:lnTo>
                  <a:pt x="185" y="902"/>
                </a:lnTo>
                <a:lnTo>
                  <a:pt x="190" y="910"/>
                </a:lnTo>
                <a:lnTo>
                  <a:pt x="195" y="916"/>
                </a:lnTo>
                <a:lnTo>
                  <a:pt x="198" y="917"/>
                </a:lnTo>
                <a:lnTo>
                  <a:pt x="201" y="918"/>
                </a:lnTo>
                <a:lnTo>
                  <a:pt x="201" y="918"/>
                </a:lnTo>
                <a:lnTo>
                  <a:pt x="207" y="918"/>
                </a:lnTo>
                <a:lnTo>
                  <a:pt x="211" y="919"/>
                </a:lnTo>
                <a:lnTo>
                  <a:pt x="214" y="921"/>
                </a:lnTo>
                <a:lnTo>
                  <a:pt x="217" y="921"/>
                </a:lnTo>
                <a:lnTo>
                  <a:pt x="217" y="921"/>
                </a:lnTo>
                <a:lnTo>
                  <a:pt x="220" y="916"/>
                </a:lnTo>
                <a:lnTo>
                  <a:pt x="227" y="908"/>
                </a:lnTo>
                <a:lnTo>
                  <a:pt x="235" y="896"/>
                </a:lnTo>
                <a:lnTo>
                  <a:pt x="235" y="896"/>
                </a:lnTo>
                <a:lnTo>
                  <a:pt x="250" y="884"/>
                </a:lnTo>
                <a:lnTo>
                  <a:pt x="265" y="870"/>
                </a:lnTo>
                <a:lnTo>
                  <a:pt x="265" y="870"/>
                </a:lnTo>
                <a:lnTo>
                  <a:pt x="275" y="869"/>
                </a:lnTo>
                <a:lnTo>
                  <a:pt x="296" y="866"/>
                </a:lnTo>
                <a:lnTo>
                  <a:pt x="317" y="866"/>
                </a:lnTo>
                <a:lnTo>
                  <a:pt x="324" y="868"/>
                </a:lnTo>
                <a:lnTo>
                  <a:pt x="325" y="869"/>
                </a:lnTo>
                <a:lnTo>
                  <a:pt x="326" y="870"/>
                </a:lnTo>
                <a:lnTo>
                  <a:pt x="326" y="870"/>
                </a:lnTo>
                <a:lnTo>
                  <a:pt x="329" y="879"/>
                </a:lnTo>
                <a:lnTo>
                  <a:pt x="334" y="895"/>
                </a:lnTo>
                <a:lnTo>
                  <a:pt x="342" y="916"/>
                </a:lnTo>
                <a:lnTo>
                  <a:pt x="342" y="916"/>
                </a:lnTo>
                <a:lnTo>
                  <a:pt x="346" y="940"/>
                </a:lnTo>
                <a:lnTo>
                  <a:pt x="350" y="966"/>
                </a:lnTo>
                <a:lnTo>
                  <a:pt x="350" y="966"/>
                </a:lnTo>
                <a:lnTo>
                  <a:pt x="315" y="1014"/>
                </a:lnTo>
                <a:lnTo>
                  <a:pt x="315" y="1014"/>
                </a:lnTo>
                <a:lnTo>
                  <a:pt x="303" y="1024"/>
                </a:lnTo>
                <a:lnTo>
                  <a:pt x="288" y="1036"/>
                </a:lnTo>
                <a:lnTo>
                  <a:pt x="272" y="1053"/>
                </a:lnTo>
                <a:lnTo>
                  <a:pt x="254" y="1072"/>
                </a:lnTo>
                <a:lnTo>
                  <a:pt x="236" y="1094"/>
                </a:lnTo>
                <a:lnTo>
                  <a:pt x="228" y="1107"/>
                </a:lnTo>
                <a:lnTo>
                  <a:pt x="220" y="1119"/>
                </a:lnTo>
                <a:lnTo>
                  <a:pt x="214" y="1131"/>
                </a:lnTo>
                <a:lnTo>
                  <a:pt x="209" y="1145"/>
                </a:lnTo>
                <a:lnTo>
                  <a:pt x="209" y="1145"/>
                </a:lnTo>
                <a:lnTo>
                  <a:pt x="200" y="1176"/>
                </a:lnTo>
                <a:lnTo>
                  <a:pt x="191" y="1211"/>
                </a:lnTo>
                <a:lnTo>
                  <a:pt x="182" y="1252"/>
                </a:lnTo>
                <a:lnTo>
                  <a:pt x="175" y="1292"/>
                </a:lnTo>
                <a:lnTo>
                  <a:pt x="165" y="1357"/>
                </a:lnTo>
                <a:lnTo>
                  <a:pt x="161" y="1385"/>
                </a:lnTo>
                <a:lnTo>
                  <a:pt x="161" y="1385"/>
                </a:lnTo>
                <a:lnTo>
                  <a:pt x="156" y="1419"/>
                </a:lnTo>
                <a:lnTo>
                  <a:pt x="145" y="1499"/>
                </a:lnTo>
                <a:lnTo>
                  <a:pt x="140" y="1548"/>
                </a:lnTo>
                <a:lnTo>
                  <a:pt x="137" y="1600"/>
                </a:lnTo>
                <a:lnTo>
                  <a:pt x="134" y="1648"/>
                </a:lnTo>
                <a:lnTo>
                  <a:pt x="133" y="1671"/>
                </a:lnTo>
                <a:lnTo>
                  <a:pt x="134" y="1692"/>
                </a:lnTo>
                <a:lnTo>
                  <a:pt x="134" y="1692"/>
                </a:lnTo>
                <a:lnTo>
                  <a:pt x="137" y="1739"/>
                </a:lnTo>
                <a:lnTo>
                  <a:pt x="143" y="1796"/>
                </a:lnTo>
                <a:lnTo>
                  <a:pt x="150" y="1858"/>
                </a:lnTo>
                <a:lnTo>
                  <a:pt x="155" y="1892"/>
                </a:lnTo>
                <a:lnTo>
                  <a:pt x="160" y="1924"/>
                </a:lnTo>
                <a:lnTo>
                  <a:pt x="166" y="1955"/>
                </a:lnTo>
                <a:lnTo>
                  <a:pt x="174" y="1984"/>
                </a:lnTo>
                <a:lnTo>
                  <a:pt x="181" y="2013"/>
                </a:lnTo>
                <a:lnTo>
                  <a:pt x="190" y="2037"/>
                </a:lnTo>
                <a:lnTo>
                  <a:pt x="200" y="2059"/>
                </a:lnTo>
                <a:lnTo>
                  <a:pt x="209" y="2078"/>
                </a:lnTo>
                <a:lnTo>
                  <a:pt x="216" y="2085"/>
                </a:lnTo>
                <a:lnTo>
                  <a:pt x="220" y="2091"/>
                </a:lnTo>
                <a:lnTo>
                  <a:pt x="227" y="2096"/>
                </a:lnTo>
                <a:lnTo>
                  <a:pt x="233" y="2100"/>
                </a:lnTo>
                <a:lnTo>
                  <a:pt x="233" y="2100"/>
                </a:lnTo>
                <a:lnTo>
                  <a:pt x="245" y="2105"/>
                </a:lnTo>
                <a:lnTo>
                  <a:pt x="256" y="2107"/>
                </a:lnTo>
                <a:lnTo>
                  <a:pt x="267" y="2107"/>
                </a:lnTo>
                <a:lnTo>
                  <a:pt x="278" y="2105"/>
                </a:lnTo>
                <a:lnTo>
                  <a:pt x="287" y="2101"/>
                </a:lnTo>
                <a:lnTo>
                  <a:pt x="297" y="2096"/>
                </a:lnTo>
                <a:lnTo>
                  <a:pt x="304" y="2090"/>
                </a:lnTo>
                <a:lnTo>
                  <a:pt x="312" y="2083"/>
                </a:lnTo>
                <a:lnTo>
                  <a:pt x="319" y="2075"/>
                </a:lnTo>
                <a:lnTo>
                  <a:pt x="325" y="2068"/>
                </a:lnTo>
                <a:lnTo>
                  <a:pt x="335" y="2053"/>
                </a:lnTo>
                <a:lnTo>
                  <a:pt x="341" y="2041"/>
                </a:lnTo>
                <a:lnTo>
                  <a:pt x="345" y="2033"/>
                </a:lnTo>
                <a:lnTo>
                  <a:pt x="345" y="2033"/>
                </a:lnTo>
                <a:lnTo>
                  <a:pt x="352" y="2014"/>
                </a:lnTo>
                <a:lnTo>
                  <a:pt x="356" y="2005"/>
                </a:lnTo>
                <a:lnTo>
                  <a:pt x="358" y="2001"/>
                </a:lnTo>
                <a:lnTo>
                  <a:pt x="358" y="2001"/>
                </a:lnTo>
                <a:lnTo>
                  <a:pt x="371" y="1997"/>
                </a:lnTo>
                <a:lnTo>
                  <a:pt x="382" y="1990"/>
                </a:lnTo>
                <a:lnTo>
                  <a:pt x="382" y="1990"/>
                </a:lnTo>
                <a:lnTo>
                  <a:pt x="392" y="1987"/>
                </a:lnTo>
                <a:lnTo>
                  <a:pt x="400" y="1983"/>
                </a:lnTo>
                <a:lnTo>
                  <a:pt x="400" y="1983"/>
                </a:lnTo>
                <a:lnTo>
                  <a:pt x="404" y="1988"/>
                </a:lnTo>
                <a:lnTo>
                  <a:pt x="409" y="1990"/>
                </a:lnTo>
                <a:lnTo>
                  <a:pt x="411" y="1992"/>
                </a:lnTo>
                <a:lnTo>
                  <a:pt x="414" y="1990"/>
                </a:lnTo>
                <a:lnTo>
                  <a:pt x="414" y="1990"/>
                </a:lnTo>
                <a:lnTo>
                  <a:pt x="418" y="1989"/>
                </a:lnTo>
                <a:lnTo>
                  <a:pt x="420" y="1988"/>
                </a:lnTo>
                <a:lnTo>
                  <a:pt x="425" y="1982"/>
                </a:lnTo>
                <a:lnTo>
                  <a:pt x="429" y="1976"/>
                </a:lnTo>
                <a:lnTo>
                  <a:pt x="430" y="1972"/>
                </a:lnTo>
                <a:lnTo>
                  <a:pt x="430" y="1972"/>
                </a:lnTo>
                <a:lnTo>
                  <a:pt x="429" y="1968"/>
                </a:lnTo>
                <a:lnTo>
                  <a:pt x="425" y="1961"/>
                </a:lnTo>
                <a:lnTo>
                  <a:pt x="420" y="1951"/>
                </a:lnTo>
                <a:lnTo>
                  <a:pt x="420" y="1951"/>
                </a:lnTo>
                <a:lnTo>
                  <a:pt x="419" y="1944"/>
                </a:lnTo>
                <a:lnTo>
                  <a:pt x="420" y="1935"/>
                </a:lnTo>
                <a:lnTo>
                  <a:pt x="420" y="1935"/>
                </a:lnTo>
                <a:lnTo>
                  <a:pt x="421" y="1934"/>
                </a:lnTo>
                <a:lnTo>
                  <a:pt x="424" y="1931"/>
                </a:lnTo>
                <a:lnTo>
                  <a:pt x="429" y="1927"/>
                </a:lnTo>
                <a:lnTo>
                  <a:pt x="436" y="1919"/>
                </a:lnTo>
                <a:lnTo>
                  <a:pt x="436" y="1919"/>
                </a:lnTo>
                <a:lnTo>
                  <a:pt x="445" y="1904"/>
                </a:lnTo>
                <a:lnTo>
                  <a:pt x="446" y="1903"/>
                </a:lnTo>
                <a:lnTo>
                  <a:pt x="446" y="1903"/>
                </a:lnTo>
                <a:lnTo>
                  <a:pt x="452" y="1909"/>
                </a:lnTo>
                <a:lnTo>
                  <a:pt x="466" y="1921"/>
                </a:lnTo>
                <a:lnTo>
                  <a:pt x="487" y="1940"/>
                </a:lnTo>
                <a:lnTo>
                  <a:pt x="487" y="1940"/>
                </a:lnTo>
                <a:lnTo>
                  <a:pt x="488" y="1945"/>
                </a:lnTo>
                <a:lnTo>
                  <a:pt x="490" y="1953"/>
                </a:lnTo>
                <a:lnTo>
                  <a:pt x="494" y="1964"/>
                </a:lnTo>
                <a:lnTo>
                  <a:pt x="496" y="1968"/>
                </a:lnTo>
                <a:lnTo>
                  <a:pt x="499" y="1972"/>
                </a:lnTo>
                <a:lnTo>
                  <a:pt x="499" y="1972"/>
                </a:lnTo>
                <a:lnTo>
                  <a:pt x="510" y="1983"/>
                </a:lnTo>
                <a:lnTo>
                  <a:pt x="510" y="1983"/>
                </a:lnTo>
                <a:lnTo>
                  <a:pt x="511" y="2000"/>
                </a:lnTo>
                <a:lnTo>
                  <a:pt x="516" y="2046"/>
                </a:lnTo>
                <a:lnTo>
                  <a:pt x="525" y="2112"/>
                </a:lnTo>
                <a:lnTo>
                  <a:pt x="531" y="2151"/>
                </a:lnTo>
                <a:lnTo>
                  <a:pt x="538" y="2190"/>
                </a:lnTo>
                <a:lnTo>
                  <a:pt x="547" y="2231"/>
                </a:lnTo>
                <a:lnTo>
                  <a:pt x="558" y="2271"/>
                </a:lnTo>
                <a:lnTo>
                  <a:pt x="570" y="2311"/>
                </a:lnTo>
                <a:lnTo>
                  <a:pt x="585" y="2346"/>
                </a:lnTo>
                <a:lnTo>
                  <a:pt x="593" y="2364"/>
                </a:lnTo>
                <a:lnTo>
                  <a:pt x="601" y="2380"/>
                </a:lnTo>
                <a:lnTo>
                  <a:pt x="610" y="2395"/>
                </a:lnTo>
                <a:lnTo>
                  <a:pt x="620" y="2408"/>
                </a:lnTo>
                <a:lnTo>
                  <a:pt x="629" y="2420"/>
                </a:lnTo>
                <a:lnTo>
                  <a:pt x="639" y="2432"/>
                </a:lnTo>
                <a:lnTo>
                  <a:pt x="650" y="2440"/>
                </a:lnTo>
                <a:lnTo>
                  <a:pt x="662" y="2448"/>
                </a:lnTo>
                <a:lnTo>
                  <a:pt x="662" y="2448"/>
                </a:lnTo>
                <a:lnTo>
                  <a:pt x="674" y="2452"/>
                </a:lnTo>
                <a:lnTo>
                  <a:pt x="685" y="2456"/>
                </a:lnTo>
                <a:lnTo>
                  <a:pt x="696" y="2459"/>
                </a:lnTo>
                <a:lnTo>
                  <a:pt x="707" y="2459"/>
                </a:lnTo>
                <a:lnTo>
                  <a:pt x="717" y="2457"/>
                </a:lnTo>
                <a:lnTo>
                  <a:pt x="727" y="2455"/>
                </a:lnTo>
                <a:lnTo>
                  <a:pt x="737" y="2451"/>
                </a:lnTo>
                <a:lnTo>
                  <a:pt x="745" y="2446"/>
                </a:lnTo>
                <a:lnTo>
                  <a:pt x="754" y="2441"/>
                </a:lnTo>
                <a:lnTo>
                  <a:pt x="763" y="2434"/>
                </a:lnTo>
                <a:lnTo>
                  <a:pt x="770" y="2427"/>
                </a:lnTo>
                <a:lnTo>
                  <a:pt x="777" y="2418"/>
                </a:lnTo>
                <a:lnTo>
                  <a:pt x="792" y="2398"/>
                </a:lnTo>
                <a:lnTo>
                  <a:pt x="804" y="2377"/>
                </a:lnTo>
                <a:lnTo>
                  <a:pt x="816" y="2355"/>
                </a:lnTo>
                <a:lnTo>
                  <a:pt x="825" y="2332"/>
                </a:lnTo>
                <a:lnTo>
                  <a:pt x="834" y="2308"/>
                </a:lnTo>
                <a:lnTo>
                  <a:pt x="841" y="2286"/>
                </a:lnTo>
                <a:lnTo>
                  <a:pt x="851" y="2247"/>
                </a:lnTo>
                <a:lnTo>
                  <a:pt x="856" y="2221"/>
                </a:lnTo>
                <a:lnTo>
                  <a:pt x="856" y="2221"/>
                </a:lnTo>
                <a:lnTo>
                  <a:pt x="864" y="2163"/>
                </a:lnTo>
                <a:lnTo>
                  <a:pt x="872" y="2086"/>
                </a:lnTo>
                <a:lnTo>
                  <a:pt x="881" y="1990"/>
                </a:lnTo>
                <a:lnTo>
                  <a:pt x="881" y="1990"/>
                </a:lnTo>
                <a:lnTo>
                  <a:pt x="887" y="1993"/>
                </a:lnTo>
                <a:lnTo>
                  <a:pt x="893" y="1993"/>
                </a:lnTo>
                <a:lnTo>
                  <a:pt x="896" y="1992"/>
                </a:lnTo>
                <a:lnTo>
                  <a:pt x="897" y="1990"/>
                </a:lnTo>
                <a:lnTo>
                  <a:pt x="897" y="1990"/>
                </a:lnTo>
                <a:lnTo>
                  <a:pt x="898" y="1985"/>
                </a:lnTo>
                <a:lnTo>
                  <a:pt x="898" y="1973"/>
                </a:lnTo>
                <a:lnTo>
                  <a:pt x="899" y="1936"/>
                </a:lnTo>
                <a:lnTo>
                  <a:pt x="899" y="1884"/>
                </a:lnTo>
                <a:lnTo>
                  <a:pt x="899" y="1884"/>
                </a:lnTo>
                <a:lnTo>
                  <a:pt x="903" y="1882"/>
                </a:lnTo>
                <a:lnTo>
                  <a:pt x="905" y="1879"/>
                </a:lnTo>
                <a:lnTo>
                  <a:pt x="908" y="1876"/>
                </a:lnTo>
                <a:lnTo>
                  <a:pt x="908" y="1876"/>
                </a:lnTo>
                <a:lnTo>
                  <a:pt x="908" y="1871"/>
                </a:lnTo>
                <a:lnTo>
                  <a:pt x="908" y="1868"/>
                </a:lnTo>
                <a:lnTo>
                  <a:pt x="908" y="1868"/>
                </a:lnTo>
                <a:lnTo>
                  <a:pt x="905" y="1866"/>
                </a:lnTo>
                <a:lnTo>
                  <a:pt x="902" y="1865"/>
                </a:lnTo>
                <a:lnTo>
                  <a:pt x="897" y="1862"/>
                </a:lnTo>
                <a:lnTo>
                  <a:pt x="897" y="1862"/>
                </a:lnTo>
                <a:lnTo>
                  <a:pt x="887" y="1785"/>
                </a:lnTo>
                <a:lnTo>
                  <a:pt x="876" y="1712"/>
                </a:lnTo>
                <a:lnTo>
                  <a:pt x="865" y="1639"/>
                </a:lnTo>
                <a:lnTo>
                  <a:pt x="865" y="1639"/>
                </a:lnTo>
                <a:lnTo>
                  <a:pt x="861" y="1622"/>
                </a:lnTo>
                <a:lnTo>
                  <a:pt x="857" y="1605"/>
                </a:lnTo>
                <a:lnTo>
                  <a:pt x="846" y="1573"/>
                </a:lnTo>
                <a:lnTo>
                  <a:pt x="834" y="1542"/>
                </a:lnTo>
                <a:lnTo>
                  <a:pt x="822" y="1515"/>
                </a:lnTo>
                <a:lnTo>
                  <a:pt x="809" y="1492"/>
                </a:lnTo>
                <a:lnTo>
                  <a:pt x="799" y="1475"/>
                </a:lnTo>
                <a:lnTo>
                  <a:pt x="790" y="1459"/>
                </a:lnTo>
                <a:lnTo>
                  <a:pt x="790" y="1459"/>
                </a:lnTo>
                <a:lnTo>
                  <a:pt x="799" y="1354"/>
                </a:lnTo>
                <a:lnTo>
                  <a:pt x="808" y="1248"/>
                </a:lnTo>
                <a:lnTo>
                  <a:pt x="808" y="1248"/>
                </a:lnTo>
                <a:lnTo>
                  <a:pt x="814" y="1223"/>
                </a:lnTo>
                <a:lnTo>
                  <a:pt x="814" y="1223"/>
                </a:lnTo>
                <a:lnTo>
                  <a:pt x="825" y="1220"/>
                </a:lnTo>
                <a:lnTo>
                  <a:pt x="835" y="1216"/>
                </a:lnTo>
                <a:lnTo>
                  <a:pt x="840" y="1214"/>
                </a:lnTo>
                <a:lnTo>
                  <a:pt x="844" y="1211"/>
                </a:lnTo>
                <a:lnTo>
                  <a:pt x="844" y="1211"/>
                </a:lnTo>
                <a:lnTo>
                  <a:pt x="849" y="1207"/>
                </a:lnTo>
                <a:lnTo>
                  <a:pt x="852" y="1202"/>
                </a:lnTo>
                <a:lnTo>
                  <a:pt x="854" y="1200"/>
                </a:lnTo>
                <a:lnTo>
                  <a:pt x="854" y="1198"/>
                </a:lnTo>
                <a:lnTo>
                  <a:pt x="851" y="1191"/>
                </a:lnTo>
                <a:lnTo>
                  <a:pt x="851" y="1191"/>
                </a:lnTo>
                <a:lnTo>
                  <a:pt x="849" y="1186"/>
                </a:lnTo>
                <a:lnTo>
                  <a:pt x="845" y="1181"/>
                </a:lnTo>
                <a:lnTo>
                  <a:pt x="835" y="1172"/>
                </a:lnTo>
                <a:lnTo>
                  <a:pt x="824" y="1163"/>
                </a:lnTo>
                <a:lnTo>
                  <a:pt x="892" y="1040"/>
                </a:lnTo>
                <a:lnTo>
                  <a:pt x="892" y="1040"/>
                </a:lnTo>
                <a:lnTo>
                  <a:pt x="892" y="1041"/>
                </a:lnTo>
                <a:lnTo>
                  <a:pt x="894" y="1044"/>
                </a:lnTo>
                <a:lnTo>
                  <a:pt x="896" y="1043"/>
                </a:lnTo>
                <a:lnTo>
                  <a:pt x="897" y="1041"/>
                </a:lnTo>
                <a:lnTo>
                  <a:pt x="898" y="1038"/>
                </a:lnTo>
                <a:lnTo>
                  <a:pt x="899" y="1033"/>
                </a:lnTo>
                <a:lnTo>
                  <a:pt x="899" y="1033"/>
                </a:lnTo>
                <a:lnTo>
                  <a:pt x="901" y="1019"/>
                </a:lnTo>
                <a:lnTo>
                  <a:pt x="902" y="1007"/>
                </a:lnTo>
                <a:lnTo>
                  <a:pt x="903" y="997"/>
                </a:lnTo>
                <a:lnTo>
                  <a:pt x="904" y="990"/>
                </a:lnTo>
                <a:lnTo>
                  <a:pt x="904" y="990"/>
                </a:lnTo>
                <a:lnTo>
                  <a:pt x="914" y="972"/>
                </a:lnTo>
                <a:lnTo>
                  <a:pt x="918" y="963"/>
                </a:lnTo>
                <a:lnTo>
                  <a:pt x="919" y="958"/>
                </a:lnTo>
                <a:lnTo>
                  <a:pt x="918" y="953"/>
                </a:lnTo>
                <a:lnTo>
                  <a:pt x="918" y="953"/>
                </a:lnTo>
                <a:lnTo>
                  <a:pt x="910" y="929"/>
                </a:lnTo>
                <a:lnTo>
                  <a:pt x="907" y="917"/>
                </a:lnTo>
                <a:lnTo>
                  <a:pt x="904" y="907"/>
                </a:lnTo>
                <a:lnTo>
                  <a:pt x="904" y="907"/>
                </a:lnTo>
                <a:lnTo>
                  <a:pt x="888" y="820"/>
                </a:lnTo>
                <a:lnTo>
                  <a:pt x="888" y="820"/>
                </a:lnTo>
                <a:lnTo>
                  <a:pt x="871" y="812"/>
                </a:lnTo>
                <a:lnTo>
                  <a:pt x="860" y="807"/>
                </a:lnTo>
                <a:lnTo>
                  <a:pt x="855" y="805"/>
                </a:lnTo>
                <a:lnTo>
                  <a:pt x="854" y="804"/>
                </a:lnTo>
                <a:lnTo>
                  <a:pt x="854" y="804"/>
                </a:lnTo>
                <a:lnTo>
                  <a:pt x="849" y="781"/>
                </a:lnTo>
                <a:lnTo>
                  <a:pt x="844" y="763"/>
                </a:lnTo>
                <a:lnTo>
                  <a:pt x="844" y="763"/>
                </a:lnTo>
                <a:lnTo>
                  <a:pt x="850" y="756"/>
                </a:lnTo>
                <a:lnTo>
                  <a:pt x="864" y="738"/>
                </a:lnTo>
                <a:lnTo>
                  <a:pt x="872" y="727"/>
                </a:lnTo>
                <a:lnTo>
                  <a:pt x="878" y="716"/>
                </a:lnTo>
                <a:lnTo>
                  <a:pt x="883" y="707"/>
                </a:lnTo>
                <a:lnTo>
                  <a:pt x="886" y="699"/>
                </a:lnTo>
                <a:lnTo>
                  <a:pt x="886" y="699"/>
                </a:lnTo>
                <a:lnTo>
                  <a:pt x="889" y="657"/>
                </a:lnTo>
                <a:lnTo>
                  <a:pt x="891" y="636"/>
                </a:lnTo>
                <a:lnTo>
                  <a:pt x="892" y="624"/>
                </a:lnTo>
                <a:lnTo>
                  <a:pt x="892" y="624"/>
                </a:lnTo>
                <a:lnTo>
                  <a:pt x="876" y="529"/>
                </a:lnTo>
                <a:lnTo>
                  <a:pt x="862" y="440"/>
                </a:lnTo>
                <a:lnTo>
                  <a:pt x="862" y="440"/>
                </a:lnTo>
                <a:lnTo>
                  <a:pt x="862" y="438"/>
                </a:lnTo>
                <a:lnTo>
                  <a:pt x="862" y="429"/>
                </a:lnTo>
                <a:lnTo>
                  <a:pt x="860" y="419"/>
                </a:lnTo>
                <a:lnTo>
                  <a:pt x="857" y="413"/>
                </a:lnTo>
                <a:lnTo>
                  <a:pt x="854" y="408"/>
                </a:lnTo>
                <a:lnTo>
                  <a:pt x="854" y="408"/>
                </a:lnTo>
                <a:lnTo>
                  <a:pt x="845" y="396"/>
                </a:lnTo>
                <a:lnTo>
                  <a:pt x="834" y="383"/>
                </a:lnTo>
                <a:lnTo>
                  <a:pt x="814" y="362"/>
                </a:lnTo>
                <a:lnTo>
                  <a:pt x="787" y="335"/>
                </a:lnTo>
                <a:lnTo>
                  <a:pt x="787" y="335"/>
                </a:lnTo>
                <a:lnTo>
                  <a:pt x="785" y="327"/>
                </a:lnTo>
                <a:lnTo>
                  <a:pt x="781" y="307"/>
                </a:lnTo>
                <a:lnTo>
                  <a:pt x="777" y="286"/>
                </a:lnTo>
                <a:lnTo>
                  <a:pt x="774" y="275"/>
                </a:lnTo>
                <a:lnTo>
                  <a:pt x="774" y="275"/>
                </a:lnTo>
                <a:lnTo>
                  <a:pt x="759" y="250"/>
                </a:lnTo>
                <a:lnTo>
                  <a:pt x="750" y="237"/>
                </a:lnTo>
                <a:lnTo>
                  <a:pt x="745" y="229"/>
                </a:lnTo>
                <a:lnTo>
                  <a:pt x="745" y="229"/>
                </a:lnTo>
                <a:lnTo>
                  <a:pt x="737" y="227"/>
                </a:lnTo>
                <a:lnTo>
                  <a:pt x="721" y="222"/>
                </a:lnTo>
                <a:lnTo>
                  <a:pt x="702" y="214"/>
                </a:lnTo>
                <a:lnTo>
                  <a:pt x="694" y="212"/>
                </a:lnTo>
                <a:lnTo>
                  <a:pt x="686" y="208"/>
                </a:lnTo>
                <a:lnTo>
                  <a:pt x="686" y="208"/>
                </a:lnTo>
                <a:lnTo>
                  <a:pt x="674" y="201"/>
                </a:lnTo>
                <a:lnTo>
                  <a:pt x="663" y="197"/>
                </a:lnTo>
                <a:lnTo>
                  <a:pt x="652" y="195"/>
                </a:lnTo>
                <a:lnTo>
                  <a:pt x="652" y="195"/>
                </a:lnTo>
                <a:lnTo>
                  <a:pt x="653" y="166"/>
                </a:lnTo>
                <a:lnTo>
                  <a:pt x="654" y="147"/>
                </a:lnTo>
                <a:lnTo>
                  <a:pt x="654" y="136"/>
                </a:lnTo>
                <a:lnTo>
                  <a:pt x="654" y="136"/>
                </a:lnTo>
                <a:lnTo>
                  <a:pt x="652" y="132"/>
                </a:lnTo>
                <a:lnTo>
                  <a:pt x="647" y="128"/>
                </a:lnTo>
                <a:lnTo>
                  <a:pt x="641" y="125"/>
                </a:lnTo>
                <a:lnTo>
                  <a:pt x="641" y="125"/>
                </a:lnTo>
                <a:lnTo>
                  <a:pt x="636" y="106"/>
                </a:lnTo>
                <a:lnTo>
                  <a:pt x="631" y="89"/>
                </a:lnTo>
                <a:lnTo>
                  <a:pt x="625" y="74"/>
                </a:lnTo>
                <a:lnTo>
                  <a:pt x="625" y="74"/>
                </a:lnTo>
                <a:lnTo>
                  <a:pt x="620" y="60"/>
                </a:lnTo>
                <a:lnTo>
                  <a:pt x="613" y="46"/>
                </a:lnTo>
                <a:lnTo>
                  <a:pt x="609" y="39"/>
                </a:lnTo>
                <a:lnTo>
                  <a:pt x="604" y="33"/>
                </a:lnTo>
                <a:lnTo>
                  <a:pt x="597" y="27"/>
                </a:lnTo>
                <a:lnTo>
                  <a:pt x="590" y="23"/>
                </a:lnTo>
                <a:lnTo>
                  <a:pt x="590" y="23"/>
                </a:lnTo>
                <a:lnTo>
                  <a:pt x="573" y="16"/>
                </a:lnTo>
                <a:lnTo>
                  <a:pt x="557" y="9"/>
                </a:lnTo>
                <a:lnTo>
                  <a:pt x="543" y="3"/>
                </a:lnTo>
                <a:lnTo>
                  <a:pt x="537" y="0"/>
                </a:lnTo>
                <a:lnTo>
                  <a:pt x="535" y="0"/>
                </a:lnTo>
                <a:lnTo>
                  <a:pt x="535" y="0"/>
                </a:lnTo>
                <a:lnTo>
                  <a:pt x="528" y="0"/>
                </a:lnTo>
                <a:lnTo>
                  <a:pt x="522" y="3"/>
                </a:lnTo>
                <a:lnTo>
                  <a:pt x="517" y="4"/>
                </a:lnTo>
                <a:lnTo>
                  <a:pt x="512" y="5"/>
                </a:lnTo>
                <a:lnTo>
                  <a:pt x="489" y="5"/>
                </a:lnTo>
                <a:lnTo>
                  <a:pt x="473" y="5"/>
                </a:lnTo>
                <a:close/>
                <a:moveTo>
                  <a:pt x="540" y="1297"/>
                </a:moveTo>
                <a:lnTo>
                  <a:pt x="540" y="1297"/>
                </a:lnTo>
                <a:lnTo>
                  <a:pt x="533" y="1337"/>
                </a:lnTo>
                <a:lnTo>
                  <a:pt x="526" y="1377"/>
                </a:lnTo>
                <a:lnTo>
                  <a:pt x="526" y="1377"/>
                </a:lnTo>
                <a:lnTo>
                  <a:pt x="478" y="1292"/>
                </a:lnTo>
                <a:lnTo>
                  <a:pt x="478" y="1292"/>
                </a:lnTo>
                <a:lnTo>
                  <a:pt x="489" y="1294"/>
                </a:lnTo>
                <a:lnTo>
                  <a:pt x="500" y="1297"/>
                </a:lnTo>
                <a:lnTo>
                  <a:pt x="510" y="1297"/>
                </a:lnTo>
                <a:lnTo>
                  <a:pt x="540" y="1297"/>
                </a:lnTo>
                <a:close/>
                <a:moveTo>
                  <a:pt x="625" y="1267"/>
                </a:moveTo>
                <a:lnTo>
                  <a:pt x="625" y="1267"/>
                </a:lnTo>
                <a:lnTo>
                  <a:pt x="627" y="1269"/>
                </a:lnTo>
                <a:lnTo>
                  <a:pt x="629" y="1274"/>
                </a:lnTo>
                <a:lnTo>
                  <a:pt x="632" y="1283"/>
                </a:lnTo>
                <a:lnTo>
                  <a:pt x="633" y="1292"/>
                </a:lnTo>
                <a:lnTo>
                  <a:pt x="633" y="1292"/>
                </a:lnTo>
                <a:lnTo>
                  <a:pt x="632" y="1300"/>
                </a:lnTo>
                <a:lnTo>
                  <a:pt x="631" y="1306"/>
                </a:lnTo>
                <a:lnTo>
                  <a:pt x="628" y="1313"/>
                </a:lnTo>
                <a:lnTo>
                  <a:pt x="625" y="1319"/>
                </a:lnTo>
                <a:lnTo>
                  <a:pt x="625" y="1319"/>
                </a:lnTo>
                <a:lnTo>
                  <a:pt x="622" y="1322"/>
                </a:lnTo>
                <a:lnTo>
                  <a:pt x="621" y="1326"/>
                </a:lnTo>
                <a:lnTo>
                  <a:pt x="622" y="1361"/>
                </a:lnTo>
                <a:lnTo>
                  <a:pt x="622" y="1361"/>
                </a:lnTo>
                <a:lnTo>
                  <a:pt x="622" y="1389"/>
                </a:lnTo>
                <a:lnTo>
                  <a:pt x="620" y="1407"/>
                </a:lnTo>
                <a:lnTo>
                  <a:pt x="617" y="1419"/>
                </a:lnTo>
                <a:lnTo>
                  <a:pt x="617" y="1422"/>
                </a:lnTo>
                <a:lnTo>
                  <a:pt x="617" y="1422"/>
                </a:lnTo>
                <a:lnTo>
                  <a:pt x="609" y="1427"/>
                </a:lnTo>
                <a:lnTo>
                  <a:pt x="601" y="1432"/>
                </a:lnTo>
                <a:lnTo>
                  <a:pt x="595" y="1438"/>
                </a:lnTo>
                <a:lnTo>
                  <a:pt x="595" y="1438"/>
                </a:lnTo>
                <a:lnTo>
                  <a:pt x="591" y="1446"/>
                </a:lnTo>
                <a:lnTo>
                  <a:pt x="588" y="1452"/>
                </a:lnTo>
                <a:lnTo>
                  <a:pt x="585" y="1459"/>
                </a:lnTo>
                <a:lnTo>
                  <a:pt x="560" y="1452"/>
                </a:lnTo>
                <a:lnTo>
                  <a:pt x="560" y="1427"/>
                </a:lnTo>
                <a:lnTo>
                  <a:pt x="560" y="1427"/>
                </a:lnTo>
                <a:lnTo>
                  <a:pt x="563" y="1411"/>
                </a:lnTo>
                <a:lnTo>
                  <a:pt x="563" y="1411"/>
                </a:lnTo>
                <a:lnTo>
                  <a:pt x="567" y="1394"/>
                </a:lnTo>
                <a:lnTo>
                  <a:pt x="568" y="1380"/>
                </a:lnTo>
                <a:lnTo>
                  <a:pt x="569" y="1372"/>
                </a:lnTo>
                <a:lnTo>
                  <a:pt x="569" y="1372"/>
                </a:lnTo>
                <a:lnTo>
                  <a:pt x="569" y="1357"/>
                </a:lnTo>
                <a:lnTo>
                  <a:pt x="573" y="1330"/>
                </a:lnTo>
                <a:lnTo>
                  <a:pt x="577" y="1289"/>
                </a:lnTo>
                <a:lnTo>
                  <a:pt x="577" y="1289"/>
                </a:lnTo>
                <a:lnTo>
                  <a:pt x="578" y="1288"/>
                </a:lnTo>
                <a:lnTo>
                  <a:pt x="581" y="1287"/>
                </a:lnTo>
                <a:lnTo>
                  <a:pt x="586" y="1285"/>
                </a:lnTo>
                <a:lnTo>
                  <a:pt x="595" y="1283"/>
                </a:lnTo>
                <a:lnTo>
                  <a:pt x="595" y="1283"/>
                </a:lnTo>
                <a:lnTo>
                  <a:pt x="606" y="1279"/>
                </a:lnTo>
                <a:lnTo>
                  <a:pt x="615" y="1274"/>
                </a:lnTo>
                <a:lnTo>
                  <a:pt x="621" y="1269"/>
                </a:lnTo>
                <a:lnTo>
                  <a:pt x="625" y="1267"/>
                </a:lnTo>
                <a:lnTo>
                  <a:pt x="625" y="1267"/>
                </a:lnTo>
                <a:close/>
                <a:moveTo>
                  <a:pt x="411" y="1276"/>
                </a:moveTo>
                <a:lnTo>
                  <a:pt x="411" y="1276"/>
                </a:lnTo>
                <a:lnTo>
                  <a:pt x="415" y="1278"/>
                </a:lnTo>
                <a:lnTo>
                  <a:pt x="423" y="1283"/>
                </a:lnTo>
                <a:lnTo>
                  <a:pt x="423" y="1283"/>
                </a:lnTo>
                <a:lnTo>
                  <a:pt x="436" y="1292"/>
                </a:lnTo>
                <a:lnTo>
                  <a:pt x="510" y="1417"/>
                </a:lnTo>
                <a:lnTo>
                  <a:pt x="510" y="1417"/>
                </a:lnTo>
                <a:lnTo>
                  <a:pt x="506" y="1437"/>
                </a:lnTo>
                <a:lnTo>
                  <a:pt x="503" y="1463"/>
                </a:lnTo>
                <a:lnTo>
                  <a:pt x="503" y="1463"/>
                </a:lnTo>
                <a:lnTo>
                  <a:pt x="501" y="1469"/>
                </a:lnTo>
                <a:lnTo>
                  <a:pt x="501" y="1469"/>
                </a:lnTo>
                <a:lnTo>
                  <a:pt x="499" y="1470"/>
                </a:lnTo>
                <a:lnTo>
                  <a:pt x="499" y="1470"/>
                </a:lnTo>
                <a:lnTo>
                  <a:pt x="498" y="1472"/>
                </a:lnTo>
                <a:lnTo>
                  <a:pt x="498" y="1474"/>
                </a:lnTo>
                <a:lnTo>
                  <a:pt x="496" y="1486"/>
                </a:lnTo>
                <a:lnTo>
                  <a:pt x="496" y="1486"/>
                </a:lnTo>
                <a:lnTo>
                  <a:pt x="498" y="1494"/>
                </a:lnTo>
                <a:lnTo>
                  <a:pt x="499" y="1497"/>
                </a:lnTo>
                <a:lnTo>
                  <a:pt x="501" y="1499"/>
                </a:lnTo>
                <a:lnTo>
                  <a:pt x="503" y="1500"/>
                </a:lnTo>
                <a:lnTo>
                  <a:pt x="473" y="1748"/>
                </a:lnTo>
                <a:lnTo>
                  <a:pt x="390" y="1294"/>
                </a:lnTo>
                <a:lnTo>
                  <a:pt x="411" y="1276"/>
                </a:lnTo>
                <a:close/>
                <a:moveTo>
                  <a:pt x="761" y="1585"/>
                </a:moveTo>
                <a:lnTo>
                  <a:pt x="761" y="1585"/>
                </a:lnTo>
                <a:lnTo>
                  <a:pt x="761" y="1581"/>
                </a:lnTo>
                <a:lnTo>
                  <a:pt x="765" y="1574"/>
                </a:lnTo>
                <a:lnTo>
                  <a:pt x="769" y="1564"/>
                </a:lnTo>
                <a:lnTo>
                  <a:pt x="769" y="1564"/>
                </a:lnTo>
                <a:lnTo>
                  <a:pt x="774" y="1576"/>
                </a:lnTo>
                <a:lnTo>
                  <a:pt x="783" y="1610"/>
                </a:lnTo>
                <a:lnTo>
                  <a:pt x="791" y="1632"/>
                </a:lnTo>
                <a:lnTo>
                  <a:pt x="797" y="1659"/>
                </a:lnTo>
                <a:lnTo>
                  <a:pt x="803" y="1688"/>
                </a:lnTo>
                <a:lnTo>
                  <a:pt x="808" y="1722"/>
                </a:lnTo>
                <a:lnTo>
                  <a:pt x="808" y="1722"/>
                </a:lnTo>
                <a:lnTo>
                  <a:pt x="817" y="1782"/>
                </a:lnTo>
                <a:lnTo>
                  <a:pt x="820" y="1828"/>
                </a:lnTo>
                <a:lnTo>
                  <a:pt x="822" y="1857"/>
                </a:lnTo>
                <a:lnTo>
                  <a:pt x="822" y="1868"/>
                </a:lnTo>
                <a:lnTo>
                  <a:pt x="822" y="1868"/>
                </a:lnTo>
                <a:lnTo>
                  <a:pt x="818" y="1876"/>
                </a:lnTo>
                <a:lnTo>
                  <a:pt x="814" y="1884"/>
                </a:lnTo>
                <a:lnTo>
                  <a:pt x="814" y="1884"/>
                </a:lnTo>
                <a:lnTo>
                  <a:pt x="811" y="1886"/>
                </a:lnTo>
                <a:lnTo>
                  <a:pt x="804" y="1888"/>
                </a:lnTo>
                <a:lnTo>
                  <a:pt x="793" y="1892"/>
                </a:lnTo>
                <a:lnTo>
                  <a:pt x="793" y="1892"/>
                </a:lnTo>
                <a:lnTo>
                  <a:pt x="792" y="1891"/>
                </a:lnTo>
                <a:lnTo>
                  <a:pt x="790" y="1887"/>
                </a:lnTo>
                <a:lnTo>
                  <a:pt x="786" y="1873"/>
                </a:lnTo>
                <a:lnTo>
                  <a:pt x="782" y="1855"/>
                </a:lnTo>
                <a:lnTo>
                  <a:pt x="782" y="1855"/>
                </a:lnTo>
                <a:lnTo>
                  <a:pt x="750" y="1789"/>
                </a:lnTo>
                <a:lnTo>
                  <a:pt x="729" y="1744"/>
                </a:lnTo>
                <a:lnTo>
                  <a:pt x="722" y="1729"/>
                </a:lnTo>
                <a:lnTo>
                  <a:pt x="721" y="1724"/>
                </a:lnTo>
                <a:lnTo>
                  <a:pt x="721" y="1724"/>
                </a:lnTo>
                <a:lnTo>
                  <a:pt x="723" y="1723"/>
                </a:lnTo>
                <a:lnTo>
                  <a:pt x="726" y="1719"/>
                </a:lnTo>
                <a:lnTo>
                  <a:pt x="734" y="1709"/>
                </a:lnTo>
                <a:lnTo>
                  <a:pt x="743" y="1696"/>
                </a:lnTo>
                <a:lnTo>
                  <a:pt x="750" y="1683"/>
                </a:lnTo>
                <a:lnTo>
                  <a:pt x="750" y="1683"/>
                </a:lnTo>
                <a:lnTo>
                  <a:pt x="753" y="1676"/>
                </a:lnTo>
                <a:lnTo>
                  <a:pt x="755" y="1663"/>
                </a:lnTo>
                <a:lnTo>
                  <a:pt x="759" y="1629"/>
                </a:lnTo>
                <a:lnTo>
                  <a:pt x="760" y="1600"/>
                </a:lnTo>
                <a:lnTo>
                  <a:pt x="761" y="1585"/>
                </a:lnTo>
                <a:lnTo>
                  <a:pt x="761" y="1585"/>
                </a:lnTo>
                <a:close/>
                <a:moveTo>
                  <a:pt x="700" y="1764"/>
                </a:moveTo>
                <a:lnTo>
                  <a:pt x="700" y="1764"/>
                </a:lnTo>
                <a:lnTo>
                  <a:pt x="722" y="1808"/>
                </a:lnTo>
                <a:lnTo>
                  <a:pt x="745" y="1852"/>
                </a:lnTo>
                <a:lnTo>
                  <a:pt x="723" y="1868"/>
                </a:lnTo>
                <a:lnTo>
                  <a:pt x="723" y="1868"/>
                </a:lnTo>
                <a:lnTo>
                  <a:pt x="719" y="1867"/>
                </a:lnTo>
                <a:lnTo>
                  <a:pt x="710" y="1866"/>
                </a:lnTo>
                <a:lnTo>
                  <a:pt x="710" y="1866"/>
                </a:lnTo>
                <a:lnTo>
                  <a:pt x="687" y="1865"/>
                </a:lnTo>
                <a:lnTo>
                  <a:pt x="668" y="1866"/>
                </a:lnTo>
                <a:lnTo>
                  <a:pt x="668" y="1866"/>
                </a:lnTo>
                <a:lnTo>
                  <a:pt x="669" y="1863"/>
                </a:lnTo>
                <a:lnTo>
                  <a:pt x="676" y="1858"/>
                </a:lnTo>
                <a:lnTo>
                  <a:pt x="685" y="1851"/>
                </a:lnTo>
                <a:lnTo>
                  <a:pt x="689" y="1846"/>
                </a:lnTo>
                <a:lnTo>
                  <a:pt x="691" y="1841"/>
                </a:lnTo>
                <a:lnTo>
                  <a:pt x="691" y="1841"/>
                </a:lnTo>
                <a:lnTo>
                  <a:pt x="694" y="1834"/>
                </a:lnTo>
                <a:lnTo>
                  <a:pt x="695" y="1824"/>
                </a:lnTo>
                <a:lnTo>
                  <a:pt x="697" y="1798"/>
                </a:lnTo>
                <a:lnTo>
                  <a:pt x="700" y="1764"/>
                </a:lnTo>
                <a:lnTo>
                  <a:pt x="700" y="1764"/>
                </a:lnTo>
                <a:close/>
                <a:moveTo>
                  <a:pt x="574" y="2052"/>
                </a:moveTo>
                <a:lnTo>
                  <a:pt x="574" y="2052"/>
                </a:lnTo>
                <a:lnTo>
                  <a:pt x="584" y="2052"/>
                </a:lnTo>
                <a:lnTo>
                  <a:pt x="599" y="2052"/>
                </a:lnTo>
                <a:lnTo>
                  <a:pt x="599" y="2052"/>
                </a:lnTo>
                <a:lnTo>
                  <a:pt x="604" y="2051"/>
                </a:lnTo>
                <a:lnTo>
                  <a:pt x="611" y="2047"/>
                </a:lnTo>
                <a:lnTo>
                  <a:pt x="620" y="2041"/>
                </a:lnTo>
                <a:lnTo>
                  <a:pt x="629" y="2031"/>
                </a:lnTo>
                <a:lnTo>
                  <a:pt x="629" y="2031"/>
                </a:lnTo>
                <a:lnTo>
                  <a:pt x="636" y="2025"/>
                </a:lnTo>
                <a:lnTo>
                  <a:pt x="641" y="2019"/>
                </a:lnTo>
                <a:lnTo>
                  <a:pt x="647" y="2006"/>
                </a:lnTo>
                <a:lnTo>
                  <a:pt x="650" y="1998"/>
                </a:lnTo>
                <a:lnTo>
                  <a:pt x="652" y="1994"/>
                </a:lnTo>
                <a:lnTo>
                  <a:pt x="675" y="1997"/>
                </a:lnTo>
                <a:lnTo>
                  <a:pt x="675" y="1997"/>
                </a:lnTo>
                <a:lnTo>
                  <a:pt x="676" y="1999"/>
                </a:lnTo>
                <a:lnTo>
                  <a:pt x="681" y="2006"/>
                </a:lnTo>
                <a:lnTo>
                  <a:pt x="689" y="2017"/>
                </a:lnTo>
                <a:lnTo>
                  <a:pt x="695" y="2025"/>
                </a:lnTo>
                <a:lnTo>
                  <a:pt x="702" y="2031"/>
                </a:lnTo>
                <a:lnTo>
                  <a:pt x="702" y="2031"/>
                </a:lnTo>
                <a:lnTo>
                  <a:pt x="710" y="2036"/>
                </a:lnTo>
                <a:lnTo>
                  <a:pt x="718" y="2040"/>
                </a:lnTo>
                <a:lnTo>
                  <a:pt x="726" y="2042"/>
                </a:lnTo>
                <a:lnTo>
                  <a:pt x="733" y="2042"/>
                </a:lnTo>
                <a:lnTo>
                  <a:pt x="745" y="2042"/>
                </a:lnTo>
                <a:lnTo>
                  <a:pt x="749" y="2041"/>
                </a:lnTo>
                <a:lnTo>
                  <a:pt x="750" y="2042"/>
                </a:lnTo>
                <a:lnTo>
                  <a:pt x="750" y="2042"/>
                </a:lnTo>
                <a:lnTo>
                  <a:pt x="766" y="2057"/>
                </a:lnTo>
                <a:lnTo>
                  <a:pt x="782" y="2070"/>
                </a:lnTo>
                <a:lnTo>
                  <a:pt x="814" y="2100"/>
                </a:lnTo>
                <a:lnTo>
                  <a:pt x="814" y="2100"/>
                </a:lnTo>
                <a:lnTo>
                  <a:pt x="812" y="2112"/>
                </a:lnTo>
                <a:lnTo>
                  <a:pt x="806" y="2146"/>
                </a:lnTo>
                <a:lnTo>
                  <a:pt x="796" y="2192"/>
                </a:lnTo>
                <a:lnTo>
                  <a:pt x="790" y="2218"/>
                </a:lnTo>
                <a:lnTo>
                  <a:pt x="782" y="2244"/>
                </a:lnTo>
                <a:lnTo>
                  <a:pt x="774" y="2271"/>
                </a:lnTo>
                <a:lnTo>
                  <a:pt x="765" y="2296"/>
                </a:lnTo>
                <a:lnTo>
                  <a:pt x="754" y="2319"/>
                </a:lnTo>
                <a:lnTo>
                  <a:pt x="743" y="2339"/>
                </a:lnTo>
                <a:lnTo>
                  <a:pt x="737" y="2348"/>
                </a:lnTo>
                <a:lnTo>
                  <a:pt x="731" y="2355"/>
                </a:lnTo>
                <a:lnTo>
                  <a:pt x="724" y="2361"/>
                </a:lnTo>
                <a:lnTo>
                  <a:pt x="718" y="2367"/>
                </a:lnTo>
                <a:lnTo>
                  <a:pt x="711" y="2371"/>
                </a:lnTo>
                <a:lnTo>
                  <a:pt x="703" y="2374"/>
                </a:lnTo>
                <a:lnTo>
                  <a:pt x="696" y="2374"/>
                </a:lnTo>
                <a:lnTo>
                  <a:pt x="689" y="2372"/>
                </a:lnTo>
                <a:lnTo>
                  <a:pt x="689" y="2372"/>
                </a:lnTo>
                <a:lnTo>
                  <a:pt x="681" y="2370"/>
                </a:lnTo>
                <a:lnTo>
                  <a:pt x="674" y="2365"/>
                </a:lnTo>
                <a:lnTo>
                  <a:pt x="666" y="2360"/>
                </a:lnTo>
                <a:lnTo>
                  <a:pt x="660" y="2353"/>
                </a:lnTo>
                <a:lnTo>
                  <a:pt x="654" y="2344"/>
                </a:lnTo>
                <a:lnTo>
                  <a:pt x="648" y="2335"/>
                </a:lnTo>
                <a:lnTo>
                  <a:pt x="636" y="2313"/>
                </a:lnTo>
                <a:lnTo>
                  <a:pt x="626" y="2289"/>
                </a:lnTo>
                <a:lnTo>
                  <a:pt x="616" y="2261"/>
                </a:lnTo>
                <a:lnTo>
                  <a:pt x="607" y="2233"/>
                </a:lnTo>
                <a:lnTo>
                  <a:pt x="600" y="2205"/>
                </a:lnTo>
                <a:lnTo>
                  <a:pt x="594" y="2175"/>
                </a:lnTo>
                <a:lnTo>
                  <a:pt x="589" y="2148"/>
                </a:lnTo>
                <a:lnTo>
                  <a:pt x="580" y="2099"/>
                </a:lnTo>
                <a:lnTo>
                  <a:pt x="575" y="2066"/>
                </a:lnTo>
                <a:lnTo>
                  <a:pt x="574" y="2052"/>
                </a:lnTo>
                <a:lnTo>
                  <a:pt x="574" y="2052"/>
                </a:lnTo>
                <a:close/>
                <a:moveTo>
                  <a:pt x="169" y="1706"/>
                </a:moveTo>
                <a:lnTo>
                  <a:pt x="241" y="1748"/>
                </a:lnTo>
                <a:lnTo>
                  <a:pt x="241" y="1748"/>
                </a:lnTo>
                <a:lnTo>
                  <a:pt x="241" y="1755"/>
                </a:lnTo>
                <a:lnTo>
                  <a:pt x="243" y="1762"/>
                </a:lnTo>
                <a:lnTo>
                  <a:pt x="246" y="1770"/>
                </a:lnTo>
                <a:lnTo>
                  <a:pt x="246" y="1770"/>
                </a:lnTo>
                <a:lnTo>
                  <a:pt x="262" y="1794"/>
                </a:lnTo>
                <a:lnTo>
                  <a:pt x="276" y="1812"/>
                </a:lnTo>
                <a:lnTo>
                  <a:pt x="281" y="1841"/>
                </a:lnTo>
                <a:lnTo>
                  <a:pt x="281" y="1841"/>
                </a:lnTo>
                <a:lnTo>
                  <a:pt x="259" y="1881"/>
                </a:lnTo>
                <a:lnTo>
                  <a:pt x="241" y="1910"/>
                </a:lnTo>
                <a:lnTo>
                  <a:pt x="230" y="1926"/>
                </a:lnTo>
                <a:lnTo>
                  <a:pt x="230" y="1926"/>
                </a:lnTo>
                <a:lnTo>
                  <a:pt x="224" y="1935"/>
                </a:lnTo>
                <a:lnTo>
                  <a:pt x="219" y="1945"/>
                </a:lnTo>
                <a:lnTo>
                  <a:pt x="214" y="1956"/>
                </a:lnTo>
                <a:lnTo>
                  <a:pt x="214" y="1956"/>
                </a:lnTo>
                <a:lnTo>
                  <a:pt x="217" y="1964"/>
                </a:lnTo>
                <a:lnTo>
                  <a:pt x="219" y="1978"/>
                </a:lnTo>
                <a:lnTo>
                  <a:pt x="219" y="1978"/>
                </a:lnTo>
                <a:lnTo>
                  <a:pt x="222" y="1983"/>
                </a:lnTo>
                <a:lnTo>
                  <a:pt x="227" y="1989"/>
                </a:lnTo>
                <a:lnTo>
                  <a:pt x="233" y="1997"/>
                </a:lnTo>
                <a:lnTo>
                  <a:pt x="233" y="1997"/>
                </a:lnTo>
                <a:lnTo>
                  <a:pt x="245" y="2000"/>
                </a:lnTo>
                <a:lnTo>
                  <a:pt x="254" y="2004"/>
                </a:lnTo>
                <a:lnTo>
                  <a:pt x="257" y="2004"/>
                </a:lnTo>
                <a:lnTo>
                  <a:pt x="257" y="2004"/>
                </a:lnTo>
                <a:lnTo>
                  <a:pt x="265" y="2003"/>
                </a:lnTo>
                <a:lnTo>
                  <a:pt x="283" y="2003"/>
                </a:lnTo>
                <a:lnTo>
                  <a:pt x="310" y="2001"/>
                </a:lnTo>
                <a:lnTo>
                  <a:pt x="310" y="2001"/>
                </a:lnTo>
                <a:lnTo>
                  <a:pt x="305" y="2010"/>
                </a:lnTo>
                <a:lnTo>
                  <a:pt x="299" y="2020"/>
                </a:lnTo>
                <a:lnTo>
                  <a:pt x="291" y="2030"/>
                </a:lnTo>
                <a:lnTo>
                  <a:pt x="281" y="2040"/>
                </a:lnTo>
                <a:lnTo>
                  <a:pt x="270" y="2048"/>
                </a:lnTo>
                <a:lnTo>
                  <a:pt x="264" y="2052"/>
                </a:lnTo>
                <a:lnTo>
                  <a:pt x="257" y="2054"/>
                </a:lnTo>
                <a:lnTo>
                  <a:pt x="250" y="2056"/>
                </a:lnTo>
                <a:lnTo>
                  <a:pt x="244" y="2054"/>
                </a:lnTo>
                <a:lnTo>
                  <a:pt x="244" y="2054"/>
                </a:lnTo>
                <a:lnTo>
                  <a:pt x="239" y="2053"/>
                </a:lnTo>
                <a:lnTo>
                  <a:pt x="234" y="2049"/>
                </a:lnTo>
                <a:lnTo>
                  <a:pt x="229" y="2045"/>
                </a:lnTo>
                <a:lnTo>
                  <a:pt x="225" y="2038"/>
                </a:lnTo>
                <a:lnTo>
                  <a:pt x="217" y="2020"/>
                </a:lnTo>
                <a:lnTo>
                  <a:pt x="209" y="1998"/>
                </a:lnTo>
                <a:lnTo>
                  <a:pt x="203" y="1971"/>
                </a:lnTo>
                <a:lnTo>
                  <a:pt x="197" y="1941"/>
                </a:lnTo>
                <a:lnTo>
                  <a:pt x="192" y="1910"/>
                </a:lnTo>
                <a:lnTo>
                  <a:pt x="187" y="1878"/>
                </a:lnTo>
                <a:lnTo>
                  <a:pt x="179" y="1814"/>
                </a:lnTo>
                <a:lnTo>
                  <a:pt x="174" y="1759"/>
                </a:lnTo>
                <a:lnTo>
                  <a:pt x="169" y="1706"/>
                </a:lnTo>
                <a:lnTo>
                  <a:pt x="169" y="17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5">
            <a:extLst>
              <a:ext uri="{FF2B5EF4-FFF2-40B4-BE49-F238E27FC236}">
                <a16:creationId xmlns:a16="http://schemas.microsoft.com/office/drawing/2014/main" id="{9DB2DC33-D134-4FC0-9AE0-2B4BC035F651}"/>
              </a:ext>
            </a:extLst>
          </p:cNvPr>
          <p:cNvSpPr>
            <a:spLocks noEditPoints="1"/>
          </p:cNvSpPr>
          <p:nvPr/>
        </p:nvSpPr>
        <p:spPr bwMode="auto">
          <a:xfrm>
            <a:off x="6493357" y="692987"/>
            <a:ext cx="627636" cy="1861265"/>
          </a:xfrm>
          <a:custGeom>
            <a:avLst/>
            <a:gdLst>
              <a:gd name="T0" fmla="*/ 293 w 871"/>
              <a:gd name="T1" fmla="*/ 7 h 2579"/>
              <a:gd name="T2" fmla="*/ 249 w 871"/>
              <a:gd name="T3" fmla="*/ 43 h 2579"/>
              <a:gd name="T4" fmla="*/ 210 w 871"/>
              <a:gd name="T5" fmla="*/ 116 h 2579"/>
              <a:gd name="T6" fmla="*/ 223 w 871"/>
              <a:gd name="T7" fmla="*/ 205 h 2579"/>
              <a:gd name="T8" fmla="*/ 224 w 871"/>
              <a:gd name="T9" fmla="*/ 233 h 2579"/>
              <a:gd name="T10" fmla="*/ 191 w 871"/>
              <a:gd name="T11" fmla="*/ 285 h 2579"/>
              <a:gd name="T12" fmla="*/ 98 w 871"/>
              <a:gd name="T13" fmla="*/ 355 h 2579"/>
              <a:gd name="T14" fmla="*/ 0 w 871"/>
              <a:gd name="T15" fmla="*/ 511 h 2579"/>
              <a:gd name="T16" fmla="*/ 61 w 871"/>
              <a:gd name="T17" fmla="*/ 1029 h 2579"/>
              <a:gd name="T18" fmla="*/ 86 w 871"/>
              <a:gd name="T19" fmla="*/ 1255 h 2579"/>
              <a:gd name="T20" fmla="*/ 110 w 871"/>
              <a:gd name="T21" fmla="*/ 1278 h 2579"/>
              <a:gd name="T22" fmla="*/ 174 w 871"/>
              <a:gd name="T23" fmla="*/ 1662 h 2579"/>
              <a:gd name="T24" fmla="*/ 144 w 871"/>
              <a:gd name="T25" fmla="*/ 1910 h 2579"/>
              <a:gd name="T26" fmla="*/ 169 w 871"/>
              <a:gd name="T27" fmla="*/ 2176 h 2579"/>
              <a:gd name="T28" fmla="*/ 240 w 871"/>
              <a:gd name="T29" fmla="*/ 2470 h 2579"/>
              <a:gd name="T30" fmla="*/ 293 w 871"/>
              <a:gd name="T31" fmla="*/ 2560 h 2579"/>
              <a:gd name="T32" fmla="*/ 348 w 871"/>
              <a:gd name="T33" fmla="*/ 2577 h 2579"/>
              <a:gd name="T34" fmla="*/ 401 w 871"/>
              <a:gd name="T35" fmla="*/ 2518 h 2579"/>
              <a:gd name="T36" fmla="*/ 445 w 871"/>
              <a:gd name="T37" fmla="*/ 2337 h 2579"/>
              <a:gd name="T38" fmla="*/ 461 w 871"/>
              <a:gd name="T39" fmla="*/ 2049 h 2579"/>
              <a:gd name="T40" fmla="*/ 529 w 871"/>
              <a:gd name="T41" fmla="*/ 2101 h 2579"/>
              <a:gd name="T42" fmla="*/ 542 w 871"/>
              <a:gd name="T43" fmla="*/ 2111 h 2579"/>
              <a:gd name="T44" fmla="*/ 567 w 871"/>
              <a:gd name="T45" fmla="*/ 2041 h 2579"/>
              <a:gd name="T46" fmla="*/ 588 w 871"/>
              <a:gd name="T47" fmla="*/ 1958 h 2579"/>
              <a:gd name="T48" fmla="*/ 645 w 871"/>
              <a:gd name="T49" fmla="*/ 2199 h 2579"/>
              <a:gd name="T50" fmla="*/ 675 w 871"/>
              <a:gd name="T51" fmla="*/ 2240 h 2579"/>
              <a:gd name="T52" fmla="*/ 695 w 871"/>
              <a:gd name="T53" fmla="*/ 2220 h 2579"/>
              <a:gd name="T54" fmla="*/ 720 w 871"/>
              <a:gd name="T55" fmla="*/ 2068 h 2579"/>
              <a:gd name="T56" fmla="*/ 737 w 871"/>
              <a:gd name="T57" fmla="*/ 1889 h 2579"/>
              <a:gd name="T58" fmla="*/ 755 w 871"/>
              <a:gd name="T59" fmla="*/ 1874 h 2579"/>
              <a:gd name="T60" fmla="*/ 721 w 871"/>
              <a:gd name="T61" fmla="*/ 1798 h 2579"/>
              <a:gd name="T62" fmla="*/ 726 w 871"/>
              <a:gd name="T63" fmla="*/ 1527 h 2579"/>
              <a:gd name="T64" fmla="*/ 755 w 871"/>
              <a:gd name="T65" fmla="*/ 1481 h 2579"/>
              <a:gd name="T66" fmla="*/ 749 w 871"/>
              <a:gd name="T67" fmla="*/ 1405 h 2579"/>
              <a:gd name="T68" fmla="*/ 736 w 871"/>
              <a:gd name="T69" fmla="*/ 1322 h 2579"/>
              <a:gd name="T70" fmla="*/ 854 w 871"/>
              <a:gd name="T71" fmla="*/ 942 h 2579"/>
              <a:gd name="T72" fmla="*/ 869 w 871"/>
              <a:gd name="T73" fmla="*/ 908 h 2579"/>
              <a:gd name="T74" fmla="*/ 866 w 871"/>
              <a:gd name="T75" fmla="*/ 887 h 2579"/>
              <a:gd name="T76" fmla="*/ 808 w 871"/>
              <a:gd name="T77" fmla="*/ 751 h 2579"/>
              <a:gd name="T78" fmla="*/ 488 w 871"/>
              <a:gd name="T79" fmla="*/ 224 h 2579"/>
              <a:gd name="T80" fmla="*/ 491 w 871"/>
              <a:gd name="T81" fmla="*/ 83 h 2579"/>
              <a:gd name="T82" fmla="*/ 473 w 871"/>
              <a:gd name="T83" fmla="*/ 49 h 2579"/>
              <a:gd name="T84" fmla="*/ 428 w 871"/>
              <a:gd name="T85" fmla="*/ 21 h 2579"/>
              <a:gd name="T86" fmla="*/ 397 w 871"/>
              <a:gd name="T87" fmla="*/ 16 h 2579"/>
              <a:gd name="T88" fmla="*/ 382 w 871"/>
              <a:gd name="T89" fmla="*/ 6 h 2579"/>
              <a:gd name="T90" fmla="*/ 349 w 871"/>
              <a:gd name="T91" fmla="*/ 0 h 2579"/>
              <a:gd name="T92" fmla="*/ 406 w 871"/>
              <a:gd name="T93" fmla="*/ 1351 h 2579"/>
              <a:gd name="T94" fmla="*/ 428 w 871"/>
              <a:gd name="T95" fmla="*/ 1719 h 2579"/>
              <a:gd name="T96" fmla="*/ 397 w 871"/>
              <a:gd name="T97" fmla="*/ 1444 h 2579"/>
              <a:gd name="T98" fmla="*/ 391 w 871"/>
              <a:gd name="T99" fmla="*/ 1414 h 2579"/>
              <a:gd name="T100" fmla="*/ 377 w 871"/>
              <a:gd name="T101" fmla="*/ 1399 h 2579"/>
              <a:gd name="T102" fmla="*/ 440 w 871"/>
              <a:gd name="T103" fmla="*/ 1740 h 2579"/>
              <a:gd name="T104" fmla="*/ 375 w 871"/>
              <a:gd name="T105" fmla="*/ 2444 h 2579"/>
              <a:gd name="T106" fmla="*/ 334 w 871"/>
              <a:gd name="T107" fmla="*/ 2507 h 2579"/>
              <a:gd name="T108" fmla="*/ 680 w 871"/>
              <a:gd name="T109" fmla="*/ 2026 h 2579"/>
              <a:gd name="T110" fmla="*/ 679 w 871"/>
              <a:gd name="T111" fmla="*/ 2189 h 2579"/>
              <a:gd name="T112" fmla="*/ 669 w 871"/>
              <a:gd name="T113" fmla="*/ 2179 h 2579"/>
              <a:gd name="T114" fmla="*/ 646 w 871"/>
              <a:gd name="T115" fmla="*/ 191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71" h="2579">
                <a:moveTo>
                  <a:pt x="349" y="0"/>
                </a:moveTo>
                <a:lnTo>
                  <a:pt x="349" y="0"/>
                </a:lnTo>
                <a:lnTo>
                  <a:pt x="337" y="0"/>
                </a:lnTo>
                <a:lnTo>
                  <a:pt x="324" y="1"/>
                </a:lnTo>
                <a:lnTo>
                  <a:pt x="309" y="2"/>
                </a:lnTo>
                <a:lnTo>
                  <a:pt x="293" y="7"/>
                </a:lnTo>
                <a:lnTo>
                  <a:pt x="285" y="11"/>
                </a:lnTo>
                <a:lnTo>
                  <a:pt x="276" y="15"/>
                </a:lnTo>
                <a:lnTo>
                  <a:pt x="269" y="21"/>
                </a:lnTo>
                <a:lnTo>
                  <a:pt x="261" y="27"/>
                </a:lnTo>
                <a:lnTo>
                  <a:pt x="255" y="35"/>
                </a:lnTo>
                <a:lnTo>
                  <a:pt x="249" y="43"/>
                </a:lnTo>
                <a:lnTo>
                  <a:pt x="249" y="43"/>
                </a:lnTo>
                <a:lnTo>
                  <a:pt x="229" y="74"/>
                </a:lnTo>
                <a:lnTo>
                  <a:pt x="217" y="94"/>
                </a:lnTo>
                <a:lnTo>
                  <a:pt x="211" y="106"/>
                </a:lnTo>
                <a:lnTo>
                  <a:pt x="210" y="111"/>
                </a:lnTo>
                <a:lnTo>
                  <a:pt x="210" y="116"/>
                </a:lnTo>
                <a:lnTo>
                  <a:pt x="210" y="116"/>
                </a:lnTo>
                <a:lnTo>
                  <a:pt x="213" y="150"/>
                </a:lnTo>
                <a:lnTo>
                  <a:pt x="216" y="176"/>
                </a:lnTo>
                <a:lnTo>
                  <a:pt x="216" y="176"/>
                </a:lnTo>
                <a:lnTo>
                  <a:pt x="221" y="192"/>
                </a:lnTo>
                <a:lnTo>
                  <a:pt x="223" y="205"/>
                </a:lnTo>
                <a:lnTo>
                  <a:pt x="224" y="212"/>
                </a:lnTo>
                <a:lnTo>
                  <a:pt x="224" y="212"/>
                </a:lnTo>
                <a:lnTo>
                  <a:pt x="224" y="217"/>
                </a:lnTo>
                <a:lnTo>
                  <a:pt x="226" y="223"/>
                </a:lnTo>
                <a:lnTo>
                  <a:pt x="226" y="229"/>
                </a:lnTo>
                <a:lnTo>
                  <a:pt x="224" y="233"/>
                </a:lnTo>
                <a:lnTo>
                  <a:pt x="222" y="237"/>
                </a:lnTo>
                <a:lnTo>
                  <a:pt x="222" y="237"/>
                </a:lnTo>
                <a:lnTo>
                  <a:pt x="213" y="246"/>
                </a:lnTo>
                <a:lnTo>
                  <a:pt x="204" y="260"/>
                </a:lnTo>
                <a:lnTo>
                  <a:pt x="196" y="275"/>
                </a:lnTo>
                <a:lnTo>
                  <a:pt x="191" y="285"/>
                </a:lnTo>
                <a:lnTo>
                  <a:pt x="191" y="285"/>
                </a:lnTo>
                <a:lnTo>
                  <a:pt x="189" y="290"/>
                </a:lnTo>
                <a:lnTo>
                  <a:pt x="184" y="296"/>
                </a:lnTo>
                <a:lnTo>
                  <a:pt x="168" y="313"/>
                </a:lnTo>
                <a:lnTo>
                  <a:pt x="146" y="333"/>
                </a:lnTo>
                <a:lnTo>
                  <a:pt x="98" y="355"/>
                </a:lnTo>
                <a:lnTo>
                  <a:pt x="98" y="355"/>
                </a:lnTo>
                <a:lnTo>
                  <a:pt x="50" y="424"/>
                </a:lnTo>
                <a:lnTo>
                  <a:pt x="17" y="473"/>
                </a:lnTo>
                <a:lnTo>
                  <a:pt x="0" y="499"/>
                </a:lnTo>
                <a:lnTo>
                  <a:pt x="0" y="499"/>
                </a:lnTo>
                <a:lnTo>
                  <a:pt x="0" y="511"/>
                </a:lnTo>
                <a:lnTo>
                  <a:pt x="0" y="536"/>
                </a:lnTo>
                <a:lnTo>
                  <a:pt x="1" y="608"/>
                </a:lnTo>
                <a:lnTo>
                  <a:pt x="4" y="709"/>
                </a:lnTo>
                <a:lnTo>
                  <a:pt x="13" y="800"/>
                </a:lnTo>
                <a:lnTo>
                  <a:pt x="31" y="866"/>
                </a:lnTo>
                <a:lnTo>
                  <a:pt x="61" y="1029"/>
                </a:lnTo>
                <a:lnTo>
                  <a:pt x="52" y="1072"/>
                </a:lnTo>
                <a:lnTo>
                  <a:pt x="64" y="1150"/>
                </a:lnTo>
                <a:lnTo>
                  <a:pt x="73" y="1241"/>
                </a:lnTo>
                <a:lnTo>
                  <a:pt x="73" y="1241"/>
                </a:lnTo>
                <a:lnTo>
                  <a:pt x="80" y="1248"/>
                </a:lnTo>
                <a:lnTo>
                  <a:pt x="86" y="1255"/>
                </a:lnTo>
                <a:lnTo>
                  <a:pt x="94" y="1259"/>
                </a:lnTo>
                <a:lnTo>
                  <a:pt x="94" y="1259"/>
                </a:lnTo>
                <a:lnTo>
                  <a:pt x="98" y="1262"/>
                </a:lnTo>
                <a:lnTo>
                  <a:pt x="101" y="1264"/>
                </a:lnTo>
                <a:lnTo>
                  <a:pt x="106" y="1271"/>
                </a:lnTo>
                <a:lnTo>
                  <a:pt x="110" y="1278"/>
                </a:lnTo>
                <a:lnTo>
                  <a:pt x="191" y="1501"/>
                </a:lnTo>
                <a:lnTo>
                  <a:pt x="194" y="1592"/>
                </a:lnTo>
                <a:lnTo>
                  <a:pt x="194" y="1592"/>
                </a:lnTo>
                <a:lnTo>
                  <a:pt x="188" y="1612"/>
                </a:lnTo>
                <a:lnTo>
                  <a:pt x="181" y="1634"/>
                </a:lnTo>
                <a:lnTo>
                  <a:pt x="174" y="1662"/>
                </a:lnTo>
                <a:lnTo>
                  <a:pt x="165" y="1698"/>
                </a:lnTo>
                <a:lnTo>
                  <a:pt x="158" y="1736"/>
                </a:lnTo>
                <a:lnTo>
                  <a:pt x="153" y="1778"/>
                </a:lnTo>
                <a:lnTo>
                  <a:pt x="149" y="1823"/>
                </a:lnTo>
                <a:lnTo>
                  <a:pt x="149" y="1823"/>
                </a:lnTo>
                <a:lnTo>
                  <a:pt x="144" y="1910"/>
                </a:lnTo>
                <a:lnTo>
                  <a:pt x="142" y="1989"/>
                </a:lnTo>
                <a:lnTo>
                  <a:pt x="139" y="2068"/>
                </a:lnTo>
                <a:lnTo>
                  <a:pt x="158" y="2101"/>
                </a:lnTo>
                <a:lnTo>
                  <a:pt x="158" y="2101"/>
                </a:lnTo>
                <a:lnTo>
                  <a:pt x="160" y="2121"/>
                </a:lnTo>
                <a:lnTo>
                  <a:pt x="169" y="2176"/>
                </a:lnTo>
                <a:lnTo>
                  <a:pt x="183" y="2253"/>
                </a:lnTo>
                <a:lnTo>
                  <a:pt x="191" y="2297"/>
                </a:lnTo>
                <a:lnTo>
                  <a:pt x="201" y="2342"/>
                </a:lnTo>
                <a:lnTo>
                  <a:pt x="213" y="2387"/>
                </a:lnTo>
                <a:lnTo>
                  <a:pt x="226" y="2430"/>
                </a:lnTo>
                <a:lnTo>
                  <a:pt x="240" y="2470"/>
                </a:lnTo>
                <a:lnTo>
                  <a:pt x="248" y="2489"/>
                </a:lnTo>
                <a:lnTo>
                  <a:pt x="256" y="2507"/>
                </a:lnTo>
                <a:lnTo>
                  <a:pt x="265" y="2523"/>
                </a:lnTo>
                <a:lnTo>
                  <a:pt x="274" y="2536"/>
                </a:lnTo>
                <a:lnTo>
                  <a:pt x="284" y="2550"/>
                </a:lnTo>
                <a:lnTo>
                  <a:pt x="293" y="2560"/>
                </a:lnTo>
                <a:lnTo>
                  <a:pt x="303" y="2568"/>
                </a:lnTo>
                <a:lnTo>
                  <a:pt x="314" y="2574"/>
                </a:lnTo>
                <a:lnTo>
                  <a:pt x="325" y="2578"/>
                </a:lnTo>
                <a:lnTo>
                  <a:pt x="337" y="2579"/>
                </a:lnTo>
                <a:lnTo>
                  <a:pt x="337" y="2579"/>
                </a:lnTo>
                <a:lnTo>
                  <a:pt x="348" y="2577"/>
                </a:lnTo>
                <a:lnTo>
                  <a:pt x="359" y="2573"/>
                </a:lnTo>
                <a:lnTo>
                  <a:pt x="369" y="2566"/>
                </a:lnTo>
                <a:lnTo>
                  <a:pt x="377" y="2557"/>
                </a:lnTo>
                <a:lnTo>
                  <a:pt x="386" y="2546"/>
                </a:lnTo>
                <a:lnTo>
                  <a:pt x="393" y="2533"/>
                </a:lnTo>
                <a:lnTo>
                  <a:pt x="401" y="2518"/>
                </a:lnTo>
                <a:lnTo>
                  <a:pt x="408" y="2502"/>
                </a:lnTo>
                <a:lnTo>
                  <a:pt x="414" y="2484"/>
                </a:lnTo>
                <a:lnTo>
                  <a:pt x="420" y="2465"/>
                </a:lnTo>
                <a:lnTo>
                  <a:pt x="430" y="2424"/>
                </a:lnTo>
                <a:lnTo>
                  <a:pt x="438" y="2381"/>
                </a:lnTo>
                <a:lnTo>
                  <a:pt x="445" y="2337"/>
                </a:lnTo>
                <a:lnTo>
                  <a:pt x="450" y="2292"/>
                </a:lnTo>
                <a:lnTo>
                  <a:pt x="454" y="2249"/>
                </a:lnTo>
                <a:lnTo>
                  <a:pt x="459" y="2173"/>
                </a:lnTo>
                <a:lnTo>
                  <a:pt x="460" y="2118"/>
                </a:lnTo>
                <a:lnTo>
                  <a:pt x="461" y="2097"/>
                </a:lnTo>
                <a:lnTo>
                  <a:pt x="461" y="2049"/>
                </a:lnTo>
                <a:lnTo>
                  <a:pt x="512" y="2028"/>
                </a:lnTo>
                <a:lnTo>
                  <a:pt x="512" y="2028"/>
                </a:lnTo>
                <a:lnTo>
                  <a:pt x="514" y="2042"/>
                </a:lnTo>
                <a:lnTo>
                  <a:pt x="520" y="2073"/>
                </a:lnTo>
                <a:lnTo>
                  <a:pt x="524" y="2088"/>
                </a:lnTo>
                <a:lnTo>
                  <a:pt x="529" y="2101"/>
                </a:lnTo>
                <a:lnTo>
                  <a:pt x="531" y="2107"/>
                </a:lnTo>
                <a:lnTo>
                  <a:pt x="534" y="2111"/>
                </a:lnTo>
                <a:lnTo>
                  <a:pt x="536" y="2112"/>
                </a:lnTo>
                <a:lnTo>
                  <a:pt x="540" y="2112"/>
                </a:lnTo>
                <a:lnTo>
                  <a:pt x="540" y="2112"/>
                </a:lnTo>
                <a:lnTo>
                  <a:pt x="542" y="2111"/>
                </a:lnTo>
                <a:lnTo>
                  <a:pt x="545" y="2109"/>
                </a:lnTo>
                <a:lnTo>
                  <a:pt x="551" y="2100"/>
                </a:lnTo>
                <a:lnTo>
                  <a:pt x="556" y="2088"/>
                </a:lnTo>
                <a:lnTo>
                  <a:pt x="560" y="2074"/>
                </a:lnTo>
                <a:lnTo>
                  <a:pt x="563" y="2058"/>
                </a:lnTo>
                <a:lnTo>
                  <a:pt x="567" y="2041"/>
                </a:lnTo>
                <a:lnTo>
                  <a:pt x="568" y="2025"/>
                </a:lnTo>
                <a:lnTo>
                  <a:pt x="569" y="2010"/>
                </a:lnTo>
                <a:lnTo>
                  <a:pt x="569" y="2010"/>
                </a:lnTo>
                <a:lnTo>
                  <a:pt x="573" y="1913"/>
                </a:lnTo>
                <a:lnTo>
                  <a:pt x="588" y="1958"/>
                </a:lnTo>
                <a:lnTo>
                  <a:pt x="588" y="1958"/>
                </a:lnTo>
                <a:lnTo>
                  <a:pt x="595" y="2004"/>
                </a:lnTo>
                <a:lnTo>
                  <a:pt x="604" y="2049"/>
                </a:lnTo>
                <a:lnTo>
                  <a:pt x="616" y="2102"/>
                </a:lnTo>
                <a:lnTo>
                  <a:pt x="630" y="2154"/>
                </a:lnTo>
                <a:lnTo>
                  <a:pt x="636" y="2178"/>
                </a:lnTo>
                <a:lnTo>
                  <a:pt x="645" y="2199"/>
                </a:lnTo>
                <a:lnTo>
                  <a:pt x="652" y="2217"/>
                </a:lnTo>
                <a:lnTo>
                  <a:pt x="659" y="2229"/>
                </a:lnTo>
                <a:lnTo>
                  <a:pt x="663" y="2234"/>
                </a:lnTo>
                <a:lnTo>
                  <a:pt x="668" y="2238"/>
                </a:lnTo>
                <a:lnTo>
                  <a:pt x="672" y="2239"/>
                </a:lnTo>
                <a:lnTo>
                  <a:pt x="675" y="2240"/>
                </a:lnTo>
                <a:lnTo>
                  <a:pt x="675" y="2240"/>
                </a:lnTo>
                <a:lnTo>
                  <a:pt x="679" y="2239"/>
                </a:lnTo>
                <a:lnTo>
                  <a:pt x="683" y="2237"/>
                </a:lnTo>
                <a:lnTo>
                  <a:pt x="686" y="2234"/>
                </a:lnTo>
                <a:lnTo>
                  <a:pt x="690" y="2229"/>
                </a:lnTo>
                <a:lnTo>
                  <a:pt x="695" y="2220"/>
                </a:lnTo>
                <a:lnTo>
                  <a:pt x="700" y="2207"/>
                </a:lnTo>
                <a:lnTo>
                  <a:pt x="705" y="2192"/>
                </a:lnTo>
                <a:lnTo>
                  <a:pt x="709" y="2176"/>
                </a:lnTo>
                <a:lnTo>
                  <a:pt x="714" y="2141"/>
                </a:lnTo>
                <a:lnTo>
                  <a:pt x="717" y="2102"/>
                </a:lnTo>
                <a:lnTo>
                  <a:pt x="720" y="2068"/>
                </a:lnTo>
                <a:lnTo>
                  <a:pt x="721" y="2022"/>
                </a:lnTo>
                <a:lnTo>
                  <a:pt x="721" y="2022"/>
                </a:lnTo>
                <a:lnTo>
                  <a:pt x="727" y="1889"/>
                </a:lnTo>
                <a:lnTo>
                  <a:pt x="727" y="1889"/>
                </a:lnTo>
                <a:lnTo>
                  <a:pt x="732" y="1889"/>
                </a:lnTo>
                <a:lnTo>
                  <a:pt x="737" y="1889"/>
                </a:lnTo>
                <a:lnTo>
                  <a:pt x="743" y="1888"/>
                </a:lnTo>
                <a:lnTo>
                  <a:pt x="748" y="1887"/>
                </a:lnTo>
                <a:lnTo>
                  <a:pt x="753" y="1883"/>
                </a:lnTo>
                <a:lnTo>
                  <a:pt x="754" y="1881"/>
                </a:lnTo>
                <a:lnTo>
                  <a:pt x="755" y="1878"/>
                </a:lnTo>
                <a:lnTo>
                  <a:pt x="755" y="1874"/>
                </a:lnTo>
                <a:lnTo>
                  <a:pt x="754" y="1871"/>
                </a:lnTo>
                <a:lnTo>
                  <a:pt x="754" y="1871"/>
                </a:lnTo>
                <a:lnTo>
                  <a:pt x="751" y="1861"/>
                </a:lnTo>
                <a:lnTo>
                  <a:pt x="747" y="1850"/>
                </a:lnTo>
                <a:lnTo>
                  <a:pt x="736" y="1825"/>
                </a:lnTo>
                <a:lnTo>
                  <a:pt x="721" y="1798"/>
                </a:lnTo>
                <a:lnTo>
                  <a:pt x="715" y="1750"/>
                </a:lnTo>
                <a:lnTo>
                  <a:pt x="696" y="1640"/>
                </a:lnTo>
                <a:lnTo>
                  <a:pt x="709" y="1538"/>
                </a:lnTo>
                <a:lnTo>
                  <a:pt x="709" y="1538"/>
                </a:lnTo>
                <a:lnTo>
                  <a:pt x="717" y="1533"/>
                </a:lnTo>
                <a:lnTo>
                  <a:pt x="726" y="1527"/>
                </a:lnTo>
                <a:lnTo>
                  <a:pt x="736" y="1518"/>
                </a:lnTo>
                <a:lnTo>
                  <a:pt x="741" y="1513"/>
                </a:lnTo>
                <a:lnTo>
                  <a:pt x="746" y="1506"/>
                </a:lnTo>
                <a:lnTo>
                  <a:pt x="749" y="1499"/>
                </a:lnTo>
                <a:lnTo>
                  <a:pt x="753" y="1490"/>
                </a:lnTo>
                <a:lnTo>
                  <a:pt x="755" y="1481"/>
                </a:lnTo>
                <a:lnTo>
                  <a:pt x="757" y="1471"/>
                </a:lnTo>
                <a:lnTo>
                  <a:pt x="758" y="1459"/>
                </a:lnTo>
                <a:lnTo>
                  <a:pt x="757" y="1447"/>
                </a:lnTo>
                <a:lnTo>
                  <a:pt x="757" y="1447"/>
                </a:lnTo>
                <a:lnTo>
                  <a:pt x="754" y="1423"/>
                </a:lnTo>
                <a:lnTo>
                  <a:pt x="749" y="1405"/>
                </a:lnTo>
                <a:lnTo>
                  <a:pt x="744" y="1391"/>
                </a:lnTo>
                <a:lnTo>
                  <a:pt x="739" y="1381"/>
                </a:lnTo>
                <a:lnTo>
                  <a:pt x="735" y="1375"/>
                </a:lnTo>
                <a:lnTo>
                  <a:pt x="731" y="1370"/>
                </a:lnTo>
                <a:lnTo>
                  <a:pt x="727" y="1368"/>
                </a:lnTo>
                <a:lnTo>
                  <a:pt x="736" y="1322"/>
                </a:lnTo>
                <a:lnTo>
                  <a:pt x="730" y="1308"/>
                </a:lnTo>
                <a:lnTo>
                  <a:pt x="769" y="1308"/>
                </a:lnTo>
                <a:lnTo>
                  <a:pt x="787" y="1289"/>
                </a:lnTo>
                <a:lnTo>
                  <a:pt x="775" y="993"/>
                </a:lnTo>
                <a:lnTo>
                  <a:pt x="815" y="981"/>
                </a:lnTo>
                <a:lnTo>
                  <a:pt x="854" y="942"/>
                </a:lnTo>
                <a:lnTo>
                  <a:pt x="854" y="942"/>
                </a:lnTo>
                <a:lnTo>
                  <a:pt x="861" y="930"/>
                </a:lnTo>
                <a:lnTo>
                  <a:pt x="866" y="919"/>
                </a:lnTo>
                <a:lnTo>
                  <a:pt x="869" y="913"/>
                </a:lnTo>
                <a:lnTo>
                  <a:pt x="869" y="908"/>
                </a:lnTo>
                <a:lnTo>
                  <a:pt x="869" y="908"/>
                </a:lnTo>
                <a:lnTo>
                  <a:pt x="870" y="900"/>
                </a:lnTo>
                <a:lnTo>
                  <a:pt x="871" y="893"/>
                </a:lnTo>
                <a:lnTo>
                  <a:pt x="871" y="891"/>
                </a:lnTo>
                <a:lnTo>
                  <a:pt x="870" y="890"/>
                </a:lnTo>
                <a:lnTo>
                  <a:pt x="869" y="889"/>
                </a:lnTo>
                <a:lnTo>
                  <a:pt x="866" y="887"/>
                </a:lnTo>
                <a:lnTo>
                  <a:pt x="866" y="887"/>
                </a:lnTo>
                <a:lnTo>
                  <a:pt x="864" y="885"/>
                </a:lnTo>
                <a:lnTo>
                  <a:pt x="861" y="881"/>
                </a:lnTo>
                <a:lnTo>
                  <a:pt x="854" y="865"/>
                </a:lnTo>
                <a:lnTo>
                  <a:pt x="834" y="818"/>
                </a:lnTo>
                <a:lnTo>
                  <a:pt x="808" y="751"/>
                </a:lnTo>
                <a:lnTo>
                  <a:pt x="685" y="470"/>
                </a:lnTo>
                <a:lnTo>
                  <a:pt x="624" y="376"/>
                </a:lnTo>
                <a:lnTo>
                  <a:pt x="588" y="345"/>
                </a:lnTo>
                <a:lnTo>
                  <a:pt x="491" y="312"/>
                </a:lnTo>
                <a:lnTo>
                  <a:pt x="467" y="266"/>
                </a:lnTo>
                <a:lnTo>
                  <a:pt x="488" y="224"/>
                </a:lnTo>
                <a:lnTo>
                  <a:pt x="503" y="127"/>
                </a:lnTo>
                <a:lnTo>
                  <a:pt x="503" y="127"/>
                </a:lnTo>
                <a:lnTo>
                  <a:pt x="498" y="110"/>
                </a:lnTo>
                <a:lnTo>
                  <a:pt x="493" y="95"/>
                </a:lnTo>
                <a:lnTo>
                  <a:pt x="491" y="83"/>
                </a:lnTo>
                <a:lnTo>
                  <a:pt x="491" y="83"/>
                </a:lnTo>
                <a:lnTo>
                  <a:pt x="488" y="71"/>
                </a:lnTo>
                <a:lnTo>
                  <a:pt x="484" y="60"/>
                </a:lnTo>
                <a:lnTo>
                  <a:pt x="478" y="53"/>
                </a:lnTo>
                <a:lnTo>
                  <a:pt x="476" y="49"/>
                </a:lnTo>
                <a:lnTo>
                  <a:pt x="473" y="49"/>
                </a:lnTo>
                <a:lnTo>
                  <a:pt x="473" y="49"/>
                </a:lnTo>
                <a:lnTo>
                  <a:pt x="468" y="47"/>
                </a:lnTo>
                <a:lnTo>
                  <a:pt x="463" y="44"/>
                </a:lnTo>
                <a:lnTo>
                  <a:pt x="449" y="35"/>
                </a:lnTo>
                <a:lnTo>
                  <a:pt x="435" y="26"/>
                </a:lnTo>
                <a:lnTo>
                  <a:pt x="428" y="21"/>
                </a:lnTo>
                <a:lnTo>
                  <a:pt x="428" y="21"/>
                </a:lnTo>
                <a:lnTo>
                  <a:pt x="414" y="20"/>
                </a:lnTo>
                <a:lnTo>
                  <a:pt x="406" y="18"/>
                </a:lnTo>
                <a:lnTo>
                  <a:pt x="401" y="18"/>
                </a:lnTo>
                <a:lnTo>
                  <a:pt x="401" y="18"/>
                </a:lnTo>
                <a:lnTo>
                  <a:pt x="398" y="18"/>
                </a:lnTo>
                <a:lnTo>
                  <a:pt x="397" y="16"/>
                </a:lnTo>
                <a:lnTo>
                  <a:pt x="396" y="10"/>
                </a:lnTo>
                <a:lnTo>
                  <a:pt x="394" y="7"/>
                </a:lnTo>
                <a:lnTo>
                  <a:pt x="391" y="5"/>
                </a:lnTo>
                <a:lnTo>
                  <a:pt x="387" y="5"/>
                </a:lnTo>
                <a:lnTo>
                  <a:pt x="382" y="6"/>
                </a:lnTo>
                <a:lnTo>
                  <a:pt x="382" y="6"/>
                </a:lnTo>
                <a:lnTo>
                  <a:pt x="376" y="9"/>
                </a:lnTo>
                <a:lnTo>
                  <a:pt x="370" y="9"/>
                </a:lnTo>
                <a:lnTo>
                  <a:pt x="364" y="7"/>
                </a:lnTo>
                <a:lnTo>
                  <a:pt x="359" y="6"/>
                </a:lnTo>
                <a:lnTo>
                  <a:pt x="351" y="2"/>
                </a:lnTo>
                <a:lnTo>
                  <a:pt x="349" y="0"/>
                </a:lnTo>
                <a:lnTo>
                  <a:pt x="349" y="0"/>
                </a:lnTo>
                <a:close/>
                <a:moveTo>
                  <a:pt x="382" y="1378"/>
                </a:moveTo>
                <a:lnTo>
                  <a:pt x="382" y="1378"/>
                </a:lnTo>
                <a:lnTo>
                  <a:pt x="394" y="1364"/>
                </a:lnTo>
                <a:lnTo>
                  <a:pt x="402" y="1356"/>
                </a:lnTo>
                <a:lnTo>
                  <a:pt x="406" y="1351"/>
                </a:lnTo>
                <a:lnTo>
                  <a:pt x="406" y="1351"/>
                </a:lnTo>
                <a:lnTo>
                  <a:pt x="410" y="1349"/>
                </a:lnTo>
                <a:lnTo>
                  <a:pt x="422" y="1349"/>
                </a:lnTo>
                <a:lnTo>
                  <a:pt x="455" y="1351"/>
                </a:lnTo>
                <a:lnTo>
                  <a:pt x="503" y="1353"/>
                </a:lnTo>
                <a:lnTo>
                  <a:pt x="428" y="1719"/>
                </a:lnTo>
                <a:lnTo>
                  <a:pt x="401" y="1526"/>
                </a:lnTo>
                <a:lnTo>
                  <a:pt x="401" y="1526"/>
                </a:lnTo>
                <a:lnTo>
                  <a:pt x="401" y="1490"/>
                </a:lnTo>
                <a:lnTo>
                  <a:pt x="399" y="1463"/>
                </a:lnTo>
                <a:lnTo>
                  <a:pt x="398" y="1452"/>
                </a:lnTo>
                <a:lnTo>
                  <a:pt x="397" y="1444"/>
                </a:lnTo>
                <a:lnTo>
                  <a:pt x="397" y="1444"/>
                </a:lnTo>
                <a:lnTo>
                  <a:pt x="394" y="1433"/>
                </a:lnTo>
                <a:lnTo>
                  <a:pt x="393" y="1423"/>
                </a:lnTo>
                <a:lnTo>
                  <a:pt x="393" y="1417"/>
                </a:lnTo>
                <a:lnTo>
                  <a:pt x="392" y="1415"/>
                </a:lnTo>
                <a:lnTo>
                  <a:pt x="391" y="1414"/>
                </a:lnTo>
                <a:lnTo>
                  <a:pt x="391" y="1414"/>
                </a:lnTo>
                <a:lnTo>
                  <a:pt x="388" y="1412"/>
                </a:lnTo>
                <a:lnTo>
                  <a:pt x="385" y="1407"/>
                </a:lnTo>
                <a:lnTo>
                  <a:pt x="385" y="1407"/>
                </a:lnTo>
                <a:lnTo>
                  <a:pt x="382" y="1404"/>
                </a:lnTo>
                <a:lnTo>
                  <a:pt x="377" y="1399"/>
                </a:lnTo>
                <a:lnTo>
                  <a:pt x="372" y="1395"/>
                </a:lnTo>
                <a:lnTo>
                  <a:pt x="382" y="1378"/>
                </a:lnTo>
                <a:close/>
                <a:moveTo>
                  <a:pt x="494" y="1565"/>
                </a:moveTo>
                <a:lnTo>
                  <a:pt x="473" y="1711"/>
                </a:lnTo>
                <a:lnTo>
                  <a:pt x="455" y="1850"/>
                </a:lnTo>
                <a:lnTo>
                  <a:pt x="440" y="1740"/>
                </a:lnTo>
                <a:lnTo>
                  <a:pt x="494" y="1565"/>
                </a:lnTo>
                <a:close/>
                <a:moveTo>
                  <a:pt x="349" y="2289"/>
                </a:moveTo>
                <a:lnTo>
                  <a:pt x="385" y="2413"/>
                </a:lnTo>
                <a:lnTo>
                  <a:pt x="385" y="2413"/>
                </a:lnTo>
                <a:lnTo>
                  <a:pt x="381" y="2428"/>
                </a:lnTo>
                <a:lnTo>
                  <a:pt x="375" y="2444"/>
                </a:lnTo>
                <a:lnTo>
                  <a:pt x="367" y="2464"/>
                </a:lnTo>
                <a:lnTo>
                  <a:pt x="367" y="2464"/>
                </a:lnTo>
                <a:lnTo>
                  <a:pt x="361" y="2473"/>
                </a:lnTo>
                <a:lnTo>
                  <a:pt x="355" y="2482"/>
                </a:lnTo>
                <a:lnTo>
                  <a:pt x="344" y="2497"/>
                </a:lnTo>
                <a:lnTo>
                  <a:pt x="334" y="2507"/>
                </a:lnTo>
                <a:lnTo>
                  <a:pt x="330" y="2509"/>
                </a:lnTo>
                <a:lnTo>
                  <a:pt x="349" y="2289"/>
                </a:lnTo>
                <a:close/>
                <a:moveTo>
                  <a:pt x="646" y="1910"/>
                </a:moveTo>
                <a:lnTo>
                  <a:pt x="679" y="2001"/>
                </a:lnTo>
                <a:lnTo>
                  <a:pt x="679" y="2001"/>
                </a:lnTo>
                <a:lnTo>
                  <a:pt x="680" y="2026"/>
                </a:lnTo>
                <a:lnTo>
                  <a:pt x="683" y="2084"/>
                </a:lnTo>
                <a:lnTo>
                  <a:pt x="683" y="2116"/>
                </a:lnTo>
                <a:lnTo>
                  <a:pt x="683" y="2147"/>
                </a:lnTo>
                <a:lnTo>
                  <a:pt x="682" y="2171"/>
                </a:lnTo>
                <a:lnTo>
                  <a:pt x="680" y="2181"/>
                </a:lnTo>
                <a:lnTo>
                  <a:pt x="679" y="2189"/>
                </a:lnTo>
                <a:lnTo>
                  <a:pt x="679" y="2189"/>
                </a:lnTo>
                <a:lnTo>
                  <a:pt x="678" y="2190"/>
                </a:lnTo>
                <a:lnTo>
                  <a:pt x="677" y="2191"/>
                </a:lnTo>
                <a:lnTo>
                  <a:pt x="674" y="2190"/>
                </a:lnTo>
                <a:lnTo>
                  <a:pt x="673" y="2187"/>
                </a:lnTo>
                <a:lnTo>
                  <a:pt x="669" y="2179"/>
                </a:lnTo>
                <a:lnTo>
                  <a:pt x="664" y="2165"/>
                </a:lnTo>
                <a:lnTo>
                  <a:pt x="654" y="2130"/>
                </a:lnTo>
                <a:lnTo>
                  <a:pt x="645" y="2085"/>
                </a:lnTo>
                <a:lnTo>
                  <a:pt x="626" y="1999"/>
                </a:lnTo>
                <a:lnTo>
                  <a:pt x="617" y="1958"/>
                </a:lnTo>
                <a:lnTo>
                  <a:pt x="646" y="19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9E5C3578-E1AE-4903-BD82-291737C07826}"/>
              </a:ext>
            </a:extLst>
          </p:cNvPr>
          <p:cNvSpPr>
            <a:spLocks noEditPoints="1"/>
          </p:cNvSpPr>
          <p:nvPr/>
        </p:nvSpPr>
        <p:spPr bwMode="auto">
          <a:xfrm>
            <a:off x="8013340" y="2934062"/>
            <a:ext cx="1433513" cy="1323975"/>
          </a:xfrm>
          <a:custGeom>
            <a:avLst/>
            <a:gdLst>
              <a:gd name="T0" fmla="*/ 250 w 903"/>
              <a:gd name="T1" fmla="*/ 150 h 834"/>
              <a:gd name="T2" fmla="*/ 205 w 903"/>
              <a:gd name="T3" fmla="*/ 409 h 834"/>
              <a:gd name="T4" fmla="*/ 270 w 903"/>
              <a:gd name="T5" fmla="*/ 474 h 834"/>
              <a:gd name="T6" fmla="*/ 69 w 903"/>
              <a:gd name="T7" fmla="*/ 486 h 834"/>
              <a:gd name="T8" fmla="*/ 56 w 903"/>
              <a:gd name="T9" fmla="*/ 556 h 834"/>
              <a:gd name="T10" fmla="*/ 23 w 903"/>
              <a:gd name="T11" fmla="*/ 657 h 834"/>
              <a:gd name="T12" fmla="*/ 33 w 903"/>
              <a:gd name="T13" fmla="*/ 707 h 834"/>
              <a:gd name="T14" fmla="*/ 200 w 903"/>
              <a:gd name="T15" fmla="*/ 834 h 834"/>
              <a:gd name="T16" fmla="*/ 357 w 903"/>
              <a:gd name="T17" fmla="*/ 730 h 834"/>
              <a:gd name="T18" fmla="*/ 466 w 903"/>
              <a:gd name="T19" fmla="*/ 771 h 834"/>
              <a:gd name="T20" fmla="*/ 553 w 903"/>
              <a:gd name="T21" fmla="*/ 758 h 834"/>
              <a:gd name="T22" fmla="*/ 486 w 903"/>
              <a:gd name="T23" fmla="*/ 723 h 834"/>
              <a:gd name="T24" fmla="*/ 606 w 903"/>
              <a:gd name="T25" fmla="*/ 511 h 834"/>
              <a:gd name="T26" fmla="*/ 539 w 903"/>
              <a:gd name="T27" fmla="*/ 689 h 834"/>
              <a:gd name="T28" fmla="*/ 560 w 903"/>
              <a:gd name="T29" fmla="*/ 718 h 834"/>
              <a:gd name="T30" fmla="*/ 747 w 903"/>
              <a:gd name="T31" fmla="*/ 833 h 834"/>
              <a:gd name="T32" fmla="*/ 902 w 903"/>
              <a:gd name="T33" fmla="*/ 670 h 834"/>
              <a:gd name="T34" fmla="*/ 805 w 903"/>
              <a:gd name="T35" fmla="*/ 505 h 834"/>
              <a:gd name="T36" fmla="*/ 718 w 903"/>
              <a:gd name="T37" fmla="*/ 479 h 834"/>
              <a:gd name="T38" fmla="*/ 684 w 903"/>
              <a:gd name="T39" fmla="*/ 267 h 834"/>
              <a:gd name="T40" fmla="*/ 576 w 903"/>
              <a:gd name="T41" fmla="*/ 223 h 834"/>
              <a:gd name="T42" fmla="*/ 516 w 903"/>
              <a:gd name="T43" fmla="*/ 252 h 834"/>
              <a:gd name="T44" fmla="*/ 494 w 903"/>
              <a:gd name="T45" fmla="*/ 305 h 834"/>
              <a:gd name="T46" fmla="*/ 421 w 903"/>
              <a:gd name="T47" fmla="*/ 281 h 834"/>
              <a:gd name="T48" fmla="*/ 375 w 903"/>
              <a:gd name="T49" fmla="*/ 131 h 834"/>
              <a:gd name="T50" fmla="*/ 404 w 903"/>
              <a:gd name="T51" fmla="*/ 112 h 834"/>
              <a:gd name="T52" fmla="*/ 408 w 903"/>
              <a:gd name="T53" fmla="*/ 74 h 834"/>
              <a:gd name="T54" fmla="*/ 401 w 903"/>
              <a:gd name="T55" fmla="*/ 25 h 834"/>
              <a:gd name="T56" fmla="*/ 366 w 903"/>
              <a:gd name="T57" fmla="*/ 0 h 834"/>
              <a:gd name="T58" fmla="*/ 304 w 903"/>
              <a:gd name="T59" fmla="*/ 54 h 834"/>
              <a:gd name="T60" fmla="*/ 651 w 903"/>
              <a:gd name="T61" fmla="*/ 475 h 834"/>
              <a:gd name="T62" fmla="*/ 619 w 903"/>
              <a:gd name="T63" fmla="*/ 503 h 834"/>
              <a:gd name="T64" fmla="*/ 453 w 903"/>
              <a:gd name="T65" fmla="*/ 352 h 834"/>
              <a:gd name="T66" fmla="*/ 481 w 903"/>
              <a:gd name="T67" fmla="*/ 359 h 834"/>
              <a:gd name="T68" fmla="*/ 502 w 903"/>
              <a:gd name="T69" fmla="*/ 331 h 834"/>
              <a:gd name="T70" fmla="*/ 503 w 903"/>
              <a:gd name="T71" fmla="*/ 355 h 834"/>
              <a:gd name="T72" fmla="*/ 515 w 903"/>
              <a:gd name="T73" fmla="*/ 347 h 834"/>
              <a:gd name="T74" fmla="*/ 541 w 903"/>
              <a:gd name="T75" fmla="*/ 368 h 834"/>
              <a:gd name="T76" fmla="*/ 527 w 903"/>
              <a:gd name="T77" fmla="*/ 519 h 834"/>
              <a:gd name="T78" fmla="*/ 469 w 903"/>
              <a:gd name="T79" fmla="*/ 498 h 834"/>
              <a:gd name="T80" fmla="*/ 508 w 903"/>
              <a:gd name="T81" fmla="*/ 400 h 834"/>
              <a:gd name="T82" fmla="*/ 586 w 903"/>
              <a:gd name="T83" fmla="*/ 472 h 834"/>
              <a:gd name="T84" fmla="*/ 533 w 903"/>
              <a:gd name="T85" fmla="*/ 529 h 834"/>
              <a:gd name="T86" fmla="*/ 342 w 903"/>
              <a:gd name="T87" fmla="*/ 519 h 834"/>
              <a:gd name="T88" fmla="*/ 332 w 903"/>
              <a:gd name="T89" fmla="*/ 532 h 834"/>
              <a:gd name="T90" fmla="*/ 704 w 903"/>
              <a:gd name="T91" fmla="*/ 651 h 834"/>
              <a:gd name="T92" fmla="*/ 745 w 903"/>
              <a:gd name="T93" fmla="*/ 672 h 834"/>
              <a:gd name="T94" fmla="*/ 714 w 903"/>
              <a:gd name="T95" fmla="*/ 519 h 834"/>
              <a:gd name="T96" fmla="*/ 862 w 903"/>
              <a:gd name="T97" fmla="*/ 597 h 834"/>
              <a:gd name="T98" fmla="*/ 815 w 903"/>
              <a:gd name="T99" fmla="*/ 788 h 834"/>
              <a:gd name="T100" fmla="*/ 662 w 903"/>
              <a:gd name="T101" fmla="*/ 795 h 834"/>
              <a:gd name="T102" fmla="*/ 570 w 903"/>
              <a:gd name="T103" fmla="*/ 637 h 834"/>
              <a:gd name="T104" fmla="*/ 685 w 903"/>
              <a:gd name="T105" fmla="*/ 532 h 834"/>
              <a:gd name="T106" fmla="*/ 701 w 903"/>
              <a:gd name="T107" fmla="*/ 509 h 834"/>
              <a:gd name="T108" fmla="*/ 677 w 903"/>
              <a:gd name="T109" fmla="*/ 548 h 834"/>
              <a:gd name="T110" fmla="*/ 310 w 903"/>
              <a:gd name="T111" fmla="*/ 767 h 834"/>
              <a:gd name="T112" fmla="*/ 124 w 903"/>
              <a:gd name="T113" fmla="*/ 793 h 834"/>
              <a:gd name="T114" fmla="*/ 136 w 903"/>
              <a:gd name="T115" fmla="*/ 659 h 834"/>
              <a:gd name="T116" fmla="*/ 54 w 903"/>
              <a:gd name="T117" fmla="*/ 623 h 834"/>
              <a:gd name="T118" fmla="*/ 101 w 903"/>
              <a:gd name="T119" fmla="*/ 553 h 834"/>
              <a:gd name="T120" fmla="*/ 226 w 903"/>
              <a:gd name="T121" fmla="*/ 527 h 834"/>
              <a:gd name="T122" fmla="*/ 322 w 903"/>
              <a:gd name="T123" fmla="*/ 598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3" h="834">
                <a:moveTo>
                  <a:pt x="312" y="75"/>
                </a:moveTo>
                <a:lnTo>
                  <a:pt x="309" y="84"/>
                </a:lnTo>
                <a:lnTo>
                  <a:pt x="305" y="90"/>
                </a:lnTo>
                <a:lnTo>
                  <a:pt x="305" y="90"/>
                </a:lnTo>
                <a:lnTo>
                  <a:pt x="305" y="92"/>
                </a:lnTo>
                <a:lnTo>
                  <a:pt x="305" y="96"/>
                </a:lnTo>
                <a:lnTo>
                  <a:pt x="304" y="99"/>
                </a:lnTo>
                <a:lnTo>
                  <a:pt x="304" y="99"/>
                </a:lnTo>
                <a:lnTo>
                  <a:pt x="296" y="106"/>
                </a:lnTo>
                <a:lnTo>
                  <a:pt x="283" y="117"/>
                </a:lnTo>
                <a:lnTo>
                  <a:pt x="254" y="143"/>
                </a:lnTo>
                <a:lnTo>
                  <a:pt x="254" y="143"/>
                </a:lnTo>
                <a:lnTo>
                  <a:pt x="251" y="146"/>
                </a:lnTo>
                <a:lnTo>
                  <a:pt x="250" y="150"/>
                </a:lnTo>
                <a:lnTo>
                  <a:pt x="246" y="164"/>
                </a:lnTo>
                <a:lnTo>
                  <a:pt x="242" y="181"/>
                </a:lnTo>
                <a:lnTo>
                  <a:pt x="239" y="199"/>
                </a:lnTo>
                <a:lnTo>
                  <a:pt x="235" y="234"/>
                </a:lnTo>
                <a:lnTo>
                  <a:pt x="233" y="252"/>
                </a:lnTo>
                <a:lnTo>
                  <a:pt x="233" y="252"/>
                </a:lnTo>
                <a:lnTo>
                  <a:pt x="226" y="306"/>
                </a:lnTo>
                <a:lnTo>
                  <a:pt x="221" y="343"/>
                </a:lnTo>
                <a:lnTo>
                  <a:pt x="217" y="358"/>
                </a:lnTo>
                <a:lnTo>
                  <a:pt x="214" y="368"/>
                </a:lnTo>
                <a:lnTo>
                  <a:pt x="214" y="368"/>
                </a:lnTo>
                <a:lnTo>
                  <a:pt x="211" y="376"/>
                </a:lnTo>
                <a:lnTo>
                  <a:pt x="209" y="387"/>
                </a:lnTo>
                <a:lnTo>
                  <a:pt x="205" y="409"/>
                </a:lnTo>
                <a:lnTo>
                  <a:pt x="201" y="436"/>
                </a:lnTo>
                <a:lnTo>
                  <a:pt x="227" y="438"/>
                </a:lnTo>
                <a:lnTo>
                  <a:pt x="237" y="443"/>
                </a:lnTo>
                <a:lnTo>
                  <a:pt x="254" y="455"/>
                </a:lnTo>
                <a:lnTo>
                  <a:pt x="254" y="455"/>
                </a:lnTo>
                <a:lnTo>
                  <a:pt x="251" y="458"/>
                </a:lnTo>
                <a:lnTo>
                  <a:pt x="248" y="463"/>
                </a:lnTo>
                <a:lnTo>
                  <a:pt x="248" y="465"/>
                </a:lnTo>
                <a:lnTo>
                  <a:pt x="250" y="467"/>
                </a:lnTo>
                <a:lnTo>
                  <a:pt x="250" y="467"/>
                </a:lnTo>
                <a:lnTo>
                  <a:pt x="251" y="470"/>
                </a:lnTo>
                <a:lnTo>
                  <a:pt x="254" y="471"/>
                </a:lnTo>
                <a:lnTo>
                  <a:pt x="260" y="474"/>
                </a:lnTo>
                <a:lnTo>
                  <a:pt x="270" y="474"/>
                </a:lnTo>
                <a:lnTo>
                  <a:pt x="304" y="475"/>
                </a:lnTo>
                <a:lnTo>
                  <a:pt x="310" y="490"/>
                </a:lnTo>
                <a:lnTo>
                  <a:pt x="252" y="490"/>
                </a:lnTo>
                <a:lnTo>
                  <a:pt x="252" y="490"/>
                </a:lnTo>
                <a:lnTo>
                  <a:pt x="251" y="487"/>
                </a:lnTo>
                <a:lnTo>
                  <a:pt x="250" y="484"/>
                </a:lnTo>
                <a:lnTo>
                  <a:pt x="247" y="482"/>
                </a:lnTo>
                <a:lnTo>
                  <a:pt x="247" y="482"/>
                </a:lnTo>
                <a:lnTo>
                  <a:pt x="218" y="482"/>
                </a:lnTo>
                <a:lnTo>
                  <a:pt x="159" y="482"/>
                </a:lnTo>
                <a:lnTo>
                  <a:pt x="73" y="482"/>
                </a:lnTo>
                <a:lnTo>
                  <a:pt x="73" y="482"/>
                </a:lnTo>
                <a:lnTo>
                  <a:pt x="70" y="483"/>
                </a:lnTo>
                <a:lnTo>
                  <a:pt x="69" y="486"/>
                </a:lnTo>
                <a:lnTo>
                  <a:pt x="68" y="488"/>
                </a:lnTo>
                <a:lnTo>
                  <a:pt x="68" y="488"/>
                </a:lnTo>
                <a:lnTo>
                  <a:pt x="69" y="490"/>
                </a:lnTo>
                <a:lnTo>
                  <a:pt x="70" y="491"/>
                </a:lnTo>
                <a:lnTo>
                  <a:pt x="75" y="492"/>
                </a:lnTo>
                <a:lnTo>
                  <a:pt x="85" y="494"/>
                </a:lnTo>
                <a:lnTo>
                  <a:pt x="102" y="494"/>
                </a:lnTo>
                <a:lnTo>
                  <a:pt x="107" y="512"/>
                </a:lnTo>
                <a:lnTo>
                  <a:pt x="79" y="529"/>
                </a:lnTo>
                <a:lnTo>
                  <a:pt x="66" y="531"/>
                </a:lnTo>
                <a:lnTo>
                  <a:pt x="53" y="523"/>
                </a:lnTo>
                <a:lnTo>
                  <a:pt x="50" y="523"/>
                </a:lnTo>
                <a:lnTo>
                  <a:pt x="50" y="556"/>
                </a:lnTo>
                <a:lnTo>
                  <a:pt x="56" y="556"/>
                </a:lnTo>
                <a:lnTo>
                  <a:pt x="56" y="556"/>
                </a:lnTo>
                <a:lnTo>
                  <a:pt x="46" y="568"/>
                </a:lnTo>
                <a:lnTo>
                  <a:pt x="31" y="589"/>
                </a:lnTo>
                <a:lnTo>
                  <a:pt x="31" y="589"/>
                </a:lnTo>
                <a:lnTo>
                  <a:pt x="27" y="598"/>
                </a:lnTo>
                <a:lnTo>
                  <a:pt x="23" y="608"/>
                </a:lnTo>
                <a:lnTo>
                  <a:pt x="20" y="616"/>
                </a:lnTo>
                <a:lnTo>
                  <a:pt x="20" y="620"/>
                </a:lnTo>
                <a:lnTo>
                  <a:pt x="20" y="620"/>
                </a:lnTo>
                <a:lnTo>
                  <a:pt x="25" y="623"/>
                </a:lnTo>
                <a:lnTo>
                  <a:pt x="25" y="623"/>
                </a:lnTo>
                <a:lnTo>
                  <a:pt x="24" y="635"/>
                </a:lnTo>
                <a:lnTo>
                  <a:pt x="23" y="657"/>
                </a:lnTo>
                <a:lnTo>
                  <a:pt x="23" y="657"/>
                </a:lnTo>
                <a:lnTo>
                  <a:pt x="24" y="670"/>
                </a:lnTo>
                <a:lnTo>
                  <a:pt x="25" y="682"/>
                </a:lnTo>
                <a:lnTo>
                  <a:pt x="28" y="696"/>
                </a:lnTo>
                <a:lnTo>
                  <a:pt x="7" y="700"/>
                </a:lnTo>
                <a:lnTo>
                  <a:pt x="7" y="700"/>
                </a:lnTo>
                <a:lnTo>
                  <a:pt x="3" y="703"/>
                </a:lnTo>
                <a:lnTo>
                  <a:pt x="0" y="706"/>
                </a:lnTo>
                <a:lnTo>
                  <a:pt x="0" y="707"/>
                </a:lnTo>
                <a:lnTo>
                  <a:pt x="0" y="709"/>
                </a:lnTo>
                <a:lnTo>
                  <a:pt x="0" y="709"/>
                </a:lnTo>
                <a:lnTo>
                  <a:pt x="4" y="710"/>
                </a:lnTo>
                <a:lnTo>
                  <a:pt x="8" y="710"/>
                </a:lnTo>
                <a:lnTo>
                  <a:pt x="13" y="709"/>
                </a:lnTo>
                <a:lnTo>
                  <a:pt x="33" y="707"/>
                </a:lnTo>
                <a:lnTo>
                  <a:pt x="33" y="707"/>
                </a:lnTo>
                <a:lnTo>
                  <a:pt x="35" y="713"/>
                </a:lnTo>
                <a:lnTo>
                  <a:pt x="40" y="727"/>
                </a:lnTo>
                <a:lnTo>
                  <a:pt x="50" y="747"/>
                </a:lnTo>
                <a:lnTo>
                  <a:pt x="57" y="759"/>
                </a:lnTo>
                <a:lnTo>
                  <a:pt x="66" y="771"/>
                </a:lnTo>
                <a:lnTo>
                  <a:pt x="77" y="783"/>
                </a:lnTo>
                <a:lnTo>
                  <a:pt x="89" y="795"/>
                </a:lnTo>
                <a:lnTo>
                  <a:pt x="102" y="805"/>
                </a:lnTo>
                <a:lnTo>
                  <a:pt x="118" y="814"/>
                </a:lnTo>
                <a:lnTo>
                  <a:pt x="135" y="822"/>
                </a:lnTo>
                <a:lnTo>
                  <a:pt x="155" y="829"/>
                </a:lnTo>
                <a:lnTo>
                  <a:pt x="176" y="833"/>
                </a:lnTo>
                <a:lnTo>
                  <a:pt x="200" y="834"/>
                </a:lnTo>
                <a:lnTo>
                  <a:pt x="200" y="834"/>
                </a:lnTo>
                <a:lnTo>
                  <a:pt x="223" y="833"/>
                </a:lnTo>
                <a:lnTo>
                  <a:pt x="244" y="830"/>
                </a:lnTo>
                <a:lnTo>
                  <a:pt x="263" y="825"/>
                </a:lnTo>
                <a:lnTo>
                  <a:pt x="280" y="818"/>
                </a:lnTo>
                <a:lnTo>
                  <a:pt x="295" y="810"/>
                </a:lnTo>
                <a:lnTo>
                  <a:pt x="308" y="801"/>
                </a:lnTo>
                <a:lnTo>
                  <a:pt x="318" y="792"/>
                </a:lnTo>
                <a:lnTo>
                  <a:pt x="328" y="781"/>
                </a:lnTo>
                <a:lnTo>
                  <a:pt x="335" y="772"/>
                </a:lnTo>
                <a:lnTo>
                  <a:pt x="342" y="763"/>
                </a:lnTo>
                <a:lnTo>
                  <a:pt x="351" y="746"/>
                </a:lnTo>
                <a:lnTo>
                  <a:pt x="355" y="734"/>
                </a:lnTo>
                <a:lnTo>
                  <a:pt x="357" y="730"/>
                </a:lnTo>
                <a:lnTo>
                  <a:pt x="408" y="731"/>
                </a:lnTo>
                <a:lnTo>
                  <a:pt x="408" y="731"/>
                </a:lnTo>
                <a:lnTo>
                  <a:pt x="407" y="746"/>
                </a:lnTo>
                <a:lnTo>
                  <a:pt x="407" y="756"/>
                </a:lnTo>
                <a:lnTo>
                  <a:pt x="408" y="763"/>
                </a:lnTo>
                <a:lnTo>
                  <a:pt x="408" y="763"/>
                </a:lnTo>
                <a:lnTo>
                  <a:pt x="412" y="766"/>
                </a:lnTo>
                <a:lnTo>
                  <a:pt x="417" y="768"/>
                </a:lnTo>
                <a:lnTo>
                  <a:pt x="424" y="769"/>
                </a:lnTo>
                <a:lnTo>
                  <a:pt x="424" y="783"/>
                </a:lnTo>
                <a:lnTo>
                  <a:pt x="466" y="783"/>
                </a:lnTo>
                <a:lnTo>
                  <a:pt x="466" y="776"/>
                </a:lnTo>
                <a:lnTo>
                  <a:pt x="466" y="771"/>
                </a:lnTo>
                <a:lnTo>
                  <a:pt x="466" y="771"/>
                </a:lnTo>
                <a:lnTo>
                  <a:pt x="483" y="775"/>
                </a:lnTo>
                <a:lnTo>
                  <a:pt x="499" y="777"/>
                </a:lnTo>
                <a:lnTo>
                  <a:pt x="512" y="780"/>
                </a:lnTo>
                <a:lnTo>
                  <a:pt x="512" y="780"/>
                </a:lnTo>
                <a:lnTo>
                  <a:pt x="524" y="779"/>
                </a:lnTo>
                <a:lnTo>
                  <a:pt x="539" y="776"/>
                </a:lnTo>
                <a:lnTo>
                  <a:pt x="551" y="772"/>
                </a:lnTo>
                <a:lnTo>
                  <a:pt x="555" y="769"/>
                </a:lnTo>
                <a:lnTo>
                  <a:pt x="557" y="768"/>
                </a:lnTo>
                <a:lnTo>
                  <a:pt x="557" y="768"/>
                </a:lnTo>
                <a:lnTo>
                  <a:pt x="557" y="764"/>
                </a:lnTo>
                <a:lnTo>
                  <a:pt x="557" y="760"/>
                </a:lnTo>
                <a:lnTo>
                  <a:pt x="555" y="758"/>
                </a:lnTo>
                <a:lnTo>
                  <a:pt x="553" y="758"/>
                </a:lnTo>
                <a:lnTo>
                  <a:pt x="553" y="758"/>
                </a:lnTo>
                <a:lnTo>
                  <a:pt x="553" y="756"/>
                </a:lnTo>
                <a:lnTo>
                  <a:pt x="551" y="755"/>
                </a:lnTo>
                <a:lnTo>
                  <a:pt x="548" y="752"/>
                </a:lnTo>
                <a:lnTo>
                  <a:pt x="543" y="751"/>
                </a:lnTo>
                <a:lnTo>
                  <a:pt x="543" y="751"/>
                </a:lnTo>
                <a:lnTo>
                  <a:pt x="535" y="750"/>
                </a:lnTo>
                <a:lnTo>
                  <a:pt x="526" y="750"/>
                </a:lnTo>
                <a:lnTo>
                  <a:pt x="516" y="748"/>
                </a:lnTo>
                <a:lnTo>
                  <a:pt x="511" y="746"/>
                </a:lnTo>
                <a:lnTo>
                  <a:pt x="506" y="743"/>
                </a:lnTo>
                <a:lnTo>
                  <a:pt x="506" y="743"/>
                </a:lnTo>
                <a:lnTo>
                  <a:pt x="495" y="733"/>
                </a:lnTo>
                <a:lnTo>
                  <a:pt x="486" y="723"/>
                </a:lnTo>
                <a:lnTo>
                  <a:pt x="478" y="711"/>
                </a:lnTo>
                <a:lnTo>
                  <a:pt x="467" y="711"/>
                </a:lnTo>
                <a:lnTo>
                  <a:pt x="477" y="637"/>
                </a:lnTo>
                <a:lnTo>
                  <a:pt x="477" y="637"/>
                </a:lnTo>
                <a:lnTo>
                  <a:pt x="483" y="632"/>
                </a:lnTo>
                <a:lnTo>
                  <a:pt x="502" y="615"/>
                </a:lnTo>
                <a:lnTo>
                  <a:pt x="523" y="593"/>
                </a:lnTo>
                <a:lnTo>
                  <a:pt x="535" y="581"/>
                </a:lnTo>
                <a:lnTo>
                  <a:pt x="544" y="568"/>
                </a:lnTo>
                <a:lnTo>
                  <a:pt x="544" y="568"/>
                </a:lnTo>
                <a:lnTo>
                  <a:pt x="563" y="540"/>
                </a:lnTo>
                <a:lnTo>
                  <a:pt x="578" y="512"/>
                </a:lnTo>
                <a:lnTo>
                  <a:pt x="594" y="482"/>
                </a:lnTo>
                <a:lnTo>
                  <a:pt x="606" y="511"/>
                </a:lnTo>
                <a:lnTo>
                  <a:pt x="606" y="511"/>
                </a:lnTo>
                <a:lnTo>
                  <a:pt x="601" y="516"/>
                </a:lnTo>
                <a:lnTo>
                  <a:pt x="589" y="528"/>
                </a:lnTo>
                <a:lnTo>
                  <a:pt x="572" y="548"/>
                </a:lnTo>
                <a:lnTo>
                  <a:pt x="564" y="560"/>
                </a:lnTo>
                <a:lnTo>
                  <a:pt x="557" y="571"/>
                </a:lnTo>
                <a:lnTo>
                  <a:pt x="557" y="571"/>
                </a:lnTo>
                <a:lnTo>
                  <a:pt x="551" y="587"/>
                </a:lnTo>
                <a:lnTo>
                  <a:pt x="547" y="604"/>
                </a:lnTo>
                <a:lnTo>
                  <a:pt x="543" y="624"/>
                </a:lnTo>
                <a:lnTo>
                  <a:pt x="540" y="643"/>
                </a:lnTo>
                <a:lnTo>
                  <a:pt x="539" y="674"/>
                </a:lnTo>
                <a:lnTo>
                  <a:pt x="539" y="685"/>
                </a:lnTo>
                <a:lnTo>
                  <a:pt x="539" y="689"/>
                </a:lnTo>
                <a:lnTo>
                  <a:pt x="539" y="689"/>
                </a:lnTo>
                <a:lnTo>
                  <a:pt x="544" y="694"/>
                </a:lnTo>
                <a:lnTo>
                  <a:pt x="544" y="694"/>
                </a:lnTo>
                <a:lnTo>
                  <a:pt x="544" y="700"/>
                </a:lnTo>
                <a:lnTo>
                  <a:pt x="545" y="703"/>
                </a:lnTo>
                <a:lnTo>
                  <a:pt x="547" y="706"/>
                </a:lnTo>
                <a:lnTo>
                  <a:pt x="547" y="706"/>
                </a:lnTo>
                <a:lnTo>
                  <a:pt x="548" y="706"/>
                </a:lnTo>
                <a:lnTo>
                  <a:pt x="549" y="705"/>
                </a:lnTo>
                <a:lnTo>
                  <a:pt x="551" y="702"/>
                </a:lnTo>
                <a:lnTo>
                  <a:pt x="552" y="697"/>
                </a:lnTo>
                <a:lnTo>
                  <a:pt x="552" y="697"/>
                </a:lnTo>
                <a:lnTo>
                  <a:pt x="555" y="703"/>
                </a:lnTo>
                <a:lnTo>
                  <a:pt x="560" y="718"/>
                </a:lnTo>
                <a:lnTo>
                  <a:pt x="572" y="740"/>
                </a:lnTo>
                <a:lnTo>
                  <a:pt x="580" y="752"/>
                </a:lnTo>
                <a:lnTo>
                  <a:pt x="589" y="766"/>
                </a:lnTo>
                <a:lnTo>
                  <a:pt x="601" y="777"/>
                </a:lnTo>
                <a:lnTo>
                  <a:pt x="614" y="789"/>
                </a:lnTo>
                <a:lnTo>
                  <a:pt x="629" y="801"/>
                </a:lnTo>
                <a:lnTo>
                  <a:pt x="646" y="812"/>
                </a:lnTo>
                <a:lnTo>
                  <a:pt x="664" y="820"/>
                </a:lnTo>
                <a:lnTo>
                  <a:pt x="685" y="826"/>
                </a:lnTo>
                <a:lnTo>
                  <a:pt x="709" y="831"/>
                </a:lnTo>
                <a:lnTo>
                  <a:pt x="722" y="833"/>
                </a:lnTo>
                <a:lnTo>
                  <a:pt x="735" y="833"/>
                </a:lnTo>
                <a:lnTo>
                  <a:pt x="735" y="833"/>
                </a:lnTo>
                <a:lnTo>
                  <a:pt x="747" y="833"/>
                </a:lnTo>
                <a:lnTo>
                  <a:pt x="761" y="831"/>
                </a:lnTo>
                <a:lnTo>
                  <a:pt x="783" y="826"/>
                </a:lnTo>
                <a:lnTo>
                  <a:pt x="804" y="820"/>
                </a:lnTo>
                <a:lnTo>
                  <a:pt x="821" y="810"/>
                </a:lnTo>
                <a:lnTo>
                  <a:pt x="837" y="800"/>
                </a:lnTo>
                <a:lnTo>
                  <a:pt x="852" y="788"/>
                </a:lnTo>
                <a:lnTo>
                  <a:pt x="863" y="773"/>
                </a:lnTo>
                <a:lnTo>
                  <a:pt x="873" y="759"/>
                </a:lnTo>
                <a:lnTo>
                  <a:pt x="881" y="744"/>
                </a:lnTo>
                <a:lnTo>
                  <a:pt x="887" y="729"/>
                </a:lnTo>
                <a:lnTo>
                  <a:pt x="893" y="713"/>
                </a:lnTo>
                <a:lnTo>
                  <a:pt x="896" y="698"/>
                </a:lnTo>
                <a:lnTo>
                  <a:pt x="900" y="684"/>
                </a:lnTo>
                <a:lnTo>
                  <a:pt x="902" y="670"/>
                </a:lnTo>
                <a:lnTo>
                  <a:pt x="903" y="648"/>
                </a:lnTo>
                <a:lnTo>
                  <a:pt x="903" y="648"/>
                </a:lnTo>
                <a:lnTo>
                  <a:pt x="902" y="637"/>
                </a:lnTo>
                <a:lnTo>
                  <a:pt x="900" y="626"/>
                </a:lnTo>
                <a:lnTo>
                  <a:pt x="896" y="614"/>
                </a:lnTo>
                <a:lnTo>
                  <a:pt x="891" y="601"/>
                </a:lnTo>
                <a:lnTo>
                  <a:pt x="885" y="587"/>
                </a:lnTo>
                <a:lnTo>
                  <a:pt x="877" y="574"/>
                </a:lnTo>
                <a:lnTo>
                  <a:pt x="869" y="561"/>
                </a:lnTo>
                <a:lnTo>
                  <a:pt x="858" y="549"/>
                </a:lnTo>
                <a:lnTo>
                  <a:pt x="846" y="537"/>
                </a:lnTo>
                <a:lnTo>
                  <a:pt x="834" y="525"/>
                </a:lnTo>
                <a:lnTo>
                  <a:pt x="820" y="515"/>
                </a:lnTo>
                <a:lnTo>
                  <a:pt x="805" y="505"/>
                </a:lnTo>
                <a:lnTo>
                  <a:pt x="790" y="499"/>
                </a:lnTo>
                <a:lnTo>
                  <a:pt x="772" y="494"/>
                </a:lnTo>
                <a:lnTo>
                  <a:pt x="755" y="490"/>
                </a:lnTo>
                <a:lnTo>
                  <a:pt x="737" y="488"/>
                </a:lnTo>
                <a:lnTo>
                  <a:pt x="737" y="488"/>
                </a:lnTo>
                <a:lnTo>
                  <a:pt x="724" y="487"/>
                </a:lnTo>
                <a:lnTo>
                  <a:pt x="717" y="487"/>
                </a:lnTo>
                <a:lnTo>
                  <a:pt x="717" y="487"/>
                </a:lnTo>
                <a:lnTo>
                  <a:pt x="724" y="483"/>
                </a:lnTo>
                <a:lnTo>
                  <a:pt x="725" y="479"/>
                </a:lnTo>
                <a:lnTo>
                  <a:pt x="725" y="479"/>
                </a:lnTo>
                <a:lnTo>
                  <a:pt x="724" y="479"/>
                </a:lnTo>
                <a:lnTo>
                  <a:pt x="724" y="479"/>
                </a:lnTo>
                <a:lnTo>
                  <a:pt x="718" y="479"/>
                </a:lnTo>
                <a:lnTo>
                  <a:pt x="712" y="478"/>
                </a:lnTo>
                <a:lnTo>
                  <a:pt x="706" y="478"/>
                </a:lnTo>
                <a:lnTo>
                  <a:pt x="704" y="466"/>
                </a:lnTo>
                <a:lnTo>
                  <a:pt x="735" y="457"/>
                </a:lnTo>
                <a:lnTo>
                  <a:pt x="735" y="457"/>
                </a:lnTo>
                <a:lnTo>
                  <a:pt x="730" y="376"/>
                </a:lnTo>
                <a:lnTo>
                  <a:pt x="724" y="296"/>
                </a:lnTo>
                <a:lnTo>
                  <a:pt x="724" y="296"/>
                </a:lnTo>
                <a:lnTo>
                  <a:pt x="718" y="296"/>
                </a:lnTo>
                <a:lnTo>
                  <a:pt x="714" y="296"/>
                </a:lnTo>
                <a:lnTo>
                  <a:pt x="714" y="296"/>
                </a:lnTo>
                <a:lnTo>
                  <a:pt x="701" y="282"/>
                </a:lnTo>
                <a:lnTo>
                  <a:pt x="689" y="271"/>
                </a:lnTo>
                <a:lnTo>
                  <a:pt x="684" y="267"/>
                </a:lnTo>
                <a:lnTo>
                  <a:pt x="679" y="264"/>
                </a:lnTo>
                <a:lnTo>
                  <a:pt x="679" y="264"/>
                </a:lnTo>
                <a:lnTo>
                  <a:pt x="668" y="260"/>
                </a:lnTo>
                <a:lnTo>
                  <a:pt x="658" y="257"/>
                </a:lnTo>
                <a:lnTo>
                  <a:pt x="647" y="255"/>
                </a:lnTo>
                <a:lnTo>
                  <a:pt x="647" y="255"/>
                </a:lnTo>
                <a:lnTo>
                  <a:pt x="623" y="236"/>
                </a:lnTo>
                <a:lnTo>
                  <a:pt x="606" y="223"/>
                </a:lnTo>
                <a:lnTo>
                  <a:pt x="601" y="218"/>
                </a:lnTo>
                <a:lnTo>
                  <a:pt x="597" y="216"/>
                </a:lnTo>
                <a:lnTo>
                  <a:pt x="597" y="216"/>
                </a:lnTo>
                <a:lnTo>
                  <a:pt x="586" y="219"/>
                </a:lnTo>
                <a:lnTo>
                  <a:pt x="580" y="220"/>
                </a:lnTo>
                <a:lnTo>
                  <a:pt x="576" y="223"/>
                </a:lnTo>
                <a:lnTo>
                  <a:pt x="576" y="223"/>
                </a:lnTo>
                <a:lnTo>
                  <a:pt x="569" y="230"/>
                </a:lnTo>
                <a:lnTo>
                  <a:pt x="565" y="234"/>
                </a:lnTo>
                <a:lnTo>
                  <a:pt x="561" y="238"/>
                </a:lnTo>
                <a:lnTo>
                  <a:pt x="561" y="238"/>
                </a:lnTo>
                <a:lnTo>
                  <a:pt x="559" y="243"/>
                </a:lnTo>
                <a:lnTo>
                  <a:pt x="557" y="248"/>
                </a:lnTo>
                <a:lnTo>
                  <a:pt x="557" y="253"/>
                </a:lnTo>
                <a:lnTo>
                  <a:pt x="539" y="251"/>
                </a:lnTo>
                <a:lnTo>
                  <a:pt x="535" y="257"/>
                </a:lnTo>
                <a:lnTo>
                  <a:pt x="535" y="257"/>
                </a:lnTo>
                <a:lnTo>
                  <a:pt x="527" y="255"/>
                </a:lnTo>
                <a:lnTo>
                  <a:pt x="516" y="252"/>
                </a:lnTo>
                <a:lnTo>
                  <a:pt x="516" y="252"/>
                </a:lnTo>
                <a:lnTo>
                  <a:pt x="515" y="253"/>
                </a:lnTo>
                <a:lnTo>
                  <a:pt x="512" y="256"/>
                </a:lnTo>
                <a:lnTo>
                  <a:pt x="508" y="264"/>
                </a:lnTo>
                <a:lnTo>
                  <a:pt x="508" y="264"/>
                </a:lnTo>
                <a:lnTo>
                  <a:pt x="507" y="273"/>
                </a:lnTo>
                <a:lnTo>
                  <a:pt x="507" y="282"/>
                </a:lnTo>
                <a:lnTo>
                  <a:pt x="507" y="282"/>
                </a:lnTo>
                <a:lnTo>
                  <a:pt x="518" y="292"/>
                </a:lnTo>
                <a:lnTo>
                  <a:pt x="528" y="301"/>
                </a:lnTo>
                <a:lnTo>
                  <a:pt x="508" y="306"/>
                </a:lnTo>
                <a:lnTo>
                  <a:pt x="508" y="306"/>
                </a:lnTo>
                <a:lnTo>
                  <a:pt x="506" y="306"/>
                </a:lnTo>
                <a:lnTo>
                  <a:pt x="502" y="305"/>
                </a:lnTo>
                <a:lnTo>
                  <a:pt x="494" y="305"/>
                </a:lnTo>
                <a:lnTo>
                  <a:pt x="494" y="305"/>
                </a:lnTo>
                <a:lnTo>
                  <a:pt x="487" y="306"/>
                </a:lnTo>
                <a:lnTo>
                  <a:pt x="482" y="309"/>
                </a:lnTo>
                <a:lnTo>
                  <a:pt x="481" y="311"/>
                </a:lnTo>
                <a:lnTo>
                  <a:pt x="479" y="313"/>
                </a:lnTo>
                <a:lnTo>
                  <a:pt x="479" y="313"/>
                </a:lnTo>
                <a:lnTo>
                  <a:pt x="466" y="309"/>
                </a:lnTo>
                <a:lnTo>
                  <a:pt x="466" y="309"/>
                </a:lnTo>
                <a:lnTo>
                  <a:pt x="462" y="309"/>
                </a:lnTo>
                <a:lnTo>
                  <a:pt x="457" y="313"/>
                </a:lnTo>
                <a:lnTo>
                  <a:pt x="452" y="317"/>
                </a:lnTo>
                <a:lnTo>
                  <a:pt x="445" y="319"/>
                </a:lnTo>
                <a:lnTo>
                  <a:pt x="433" y="306"/>
                </a:lnTo>
                <a:lnTo>
                  <a:pt x="421" y="281"/>
                </a:lnTo>
                <a:lnTo>
                  <a:pt x="380" y="203"/>
                </a:lnTo>
                <a:lnTo>
                  <a:pt x="380" y="203"/>
                </a:lnTo>
                <a:lnTo>
                  <a:pt x="380" y="189"/>
                </a:lnTo>
                <a:lnTo>
                  <a:pt x="379" y="170"/>
                </a:lnTo>
                <a:lnTo>
                  <a:pt x="379" y="170"/>
                </a:lnTo>
                <a:lnTo>
                  <a:pt x="378" y="161"/>
                </a:lnTo>
                <a:lnTo>
                  <a:pt x="376" y="156"/>
                </a:lnTo>
                <a:lnTo>
                  <a:pt x="376" y="156"/>
                </a:lnTo>
                <a:lnTo>
                  <a:pt x="372" y="150"/>
                </a:lnTo>
                <a:lnTo>
                  <a:pt x="370" y="146"/>
                </a:lnTo>
                <a:lnTo>
                  <a:pt x="370" y="140"/>
                </a:lnTo>
                <a:lnTo>
                  <a:pt x="363" y="127"/>
                </a:lnTo>
                <a:lnTo>
                  <a:pt x="363" y="127"/>
                </a:lnTo>
                <a:lnTo>
                  <a:pt x="375" y="131"/>
                </a:lnTo>
                <a:lnTo>
                  <a:pt x="384" y="133"/>
                </a:lnTo>
                <a:lnTo>
                  <a:pt x="388" y="133"/>
                </a:lnTo>
                <a:lnTo>
                  <a:pt x="392" y="133"/>
                </a:lnTo>
                <a:lnTo>
                  <a:pt x="392" y="133"/>
                </a:lnTo>
                <a:lnTo>
                  <a:pt x="394" y="132"/>
                </a:lnTo>
                <a:lnTo>
                  <a:pt x="396" y="129"/>
                </a:lnTo>
                <a:lnTo>
                  <a:pt x="398" y="124"/>
                </a:lnTo>
                <a:lnTo>
                  <a:pt x="399" y="117"/>
                </a:lnTo>
                <a:lnTo>
                  <a:pt x="399" y="117"/>
                </a:lnTo>
                <a:lnTo>
                  <a:pt x="399" y="115"/>
                </a:lnTo>
                <a:lnTo>
                  <a:pt x="401" y="112"/>
                </a:lnTo>
                <a:lnTo>
                  <a:pt x="401" y="112"/>
                </a:lnTo>
                <a:lnTo>
                  <a:pt x="403" y="113"/>
                </a:lnTo>
                <a:lnTo>
                  <a:pt x="404" y="112"/>
                </a:lnTo>
                <a:lnTo>
                  <a:pt x="404" y="111"/>
                </a:lnTo>
                <a:lnTo>
                  <a:pt x="404" y="111"/>
                </a:lnTo>
                <a:lnTo>
                  <a:pt x="405" y="102"/>
                </a:lnTo>
                <a:lnTo>
                  <a:pt x="407" y="95"/>
                </a:lnTo>
                <a:lnTo>
                  <a:pt x="407" y="95"/>
                </a:lnTo>
                <a:lnTo>
                  <a:pt x="411" y="95"/>
                </a:lnTo>
                <a:lnTo>
                  <a:pt x="413" y="94"/>
                </a:lnTo>
                <a:lnTo>
                  <a:pt x="413" y="94"/>
                </a:lnTo>
                <a:lnTo>
                  <a:pt x="415" y="91"/>
                </a:lnTo>
                <a:lnTo>
                  <a:pt x="415" y="91"/>
                </a:lnTo>
                <a:lnTo>
                  <a:pt x="413" y="87"/>
                </a:lnTo>
                <a:lnTo>
                  <a:pt x="411" y="83"/>
                </a:lnTo>
                <a:lnTo>
                  <a:pt x="409" y="78"/>
                </a:lnTo>
                <a:lnTo>
                  <a:pt x="408" y="74"/>
                </a:lnTo>
                <a:lnTo>
                  <a:pt x="408" y="74"/>
                </a:lnTo>
                <a:lnTo>
                  <a:pt x="408" y="63"/>
                </a:lnTo>
                <a:lnTo>
                  <a:pt x="409" y="55"/>
                </a:lnTo>
                <a:lnTo>
                  <a:pt x="409" y="55"/>
                </a:lnTo>
                <a:lnTo>
                  <a:pt x="409" y="49"/>
                </a:lnTo>
                <a:lnTo>
                  <a:pt x="411" y="41"/>
                </a:lnTo>
                <a:lnTo>
                  <a:pt x="411" y="41"/>
                </a:lnTo>
                <a:lnTo>
                  <a:pt x="412" y="36"/>
                </a:lnTo>
                <a:lnTo>
                  <a:pt x="412" y="34"/>
                </a:lnTo>
                <a:lnTo>
                  <a:pt x="411" y="32"/>
                </a:lnTo>
                <a:lnTo>
                  <a:pt x="411" y="32"/>
                </a:lnTo>
                <a:lnTo>
                  <a:pt x="405" y="28"/>
                </a:lnTo>
                <a:lnTo>
                  <a:pt x="401" y="25"/>
                </a:lnTo>
                <a:lnTo>
                  <a:pt x="401" y="25"/>
                </a:lnTo>
                <a:lnTo>
                  <a:pt x="399" y="21"/>
                </a:lnTo>
                <a:lnTo>
                  <a:pt x="395" y="16"/>
                </a:lnTo>
                <a:lnTo>
                  <a:pt x="395" y="16"/>
                </a:lnTo>
                <a:lnTo>
                  <a:pt x="395" y="14"/>
                </a:lnTo>
                <a:lnTo>
                  <a:pt x="395" y="12"/>
                </a:lnTo>
                <a:lnTo>
                  <a:pt x="394" y="11"/>
                </a:lnTo>
                <a:lnTo>
                  <a:pt x="388" y="9"/>
                </a:lnTo>
                <a:lnTo>
                  <a:pt x="388" y="9"/>
                </a:lnTo>
                <a:lnTo>
                  <a:pt x="378" y="8"/>
                </a:lnTo>
                <a:lnTo>
                  <a:pt x="371" y="4"/>
                </a:lnTo>
                <a:lnTo>
                  <a:pt x="371" y="4"/>
                </a:lnTo>
                <a:lnTo>
                  <a:pt x="368" y="3"/>
                </a:lnTo>
                <a:lnTo>
                  <a:pt x="367" y="0"/>
                </a:lnTo>
                <a:lnTo>
                  <a:pt x="366" y="0"/>
                </a:lnTo>
                <a:lnTo>
                  <a:pt x="363" y="1"/>
                </a:lnTo>
                <a:lnTo>
                  <a:pt x="354" y="7"/>
                </a:lnTo>
                <a:lnTo>
                  <a:pt x="354" y="7"/>
                </a:lnTo>
                <a:lnTo>
                  <a:pt x="334" y="8"/>
                </a:lnTo>
                <a:lnTo>
                  <a:pt x="334" y="8"/>
                </a:lnTo>
                <a:lnTo>
                  <a:pt x="330" y="9"/>
                </a:lnTo>
                <a:lnTo>
                  <a:pt x="328" y="13"/>
                </a:lnTo>
                <a:lnTo>
                  <a:pt x="328" y="13"/>
                </a:lnTo>
                <a:lnTo>
                  <a:pt x="321" y="18"/>
                </a:lnTo>
                <a:lnTo>
                  <a:pt x="321" y="18"/>
                </a:lnTo>
                <a:lnTo>
                  <a:pt x="312" y="25"/>
                </a:lnTo>
                <a:lnTo>
                  <a:pt x="305" y="38"/>
                </a:lnTo>
                <a:lnTo>
                  <a:pt x="299" y="53"/>
                </a:lnTo>
                <a:lnTo>
                  <a:pt x="304" y="54"/>
                </a:lnTo>
                <a:lnTo>
                  <a:pt x="296" y="59"/>
                </a:lnTo>
                <a:lnTo>
                  <a:pt x="299" y="65"/>
                </a:lnTo>
                <a:lnTo>
                  <a:pt x="302" y="70"/>
                </a:lnTo>
                <a:lnTo>
                  <a:pt x="305" y="74"/>
                </a:lnTo>
                <a:lnTo>
                  <a:pt x="304" y="78"/>
                </a:lnTo>
                <a:lnTo>
                  <a:pt x="312" y="75"/>
                </a:lnTo>
                <a:close/>
                <a:moveTo>
                  <a:pt x="566" y="358"/>
                </a:moveTo>
                <a:lnTo>
                  <a:pt x="576" y="363"/>
                </a:lnTo>
                <a:lnTo>
                  <a:pt x="576" y="363"/>
                </a:lnTo>
                <a:lnTo>
                  <a:pt x="629" y="475"/>
                </a:lnTo>
                <a:lnTo>
                  <a:pt x="629" y="475"/>
                </a:lnTo>
                <a:lnTo>
                  <a:pt x="632" y="476"/>
                </a:lnTo>
                <a:lnTo>
                  <a:pt x="640" y="476"/>
                </a:lnTo>
                <a:lnTo>
                  <a:pt x="651" y="475"/>
                </a:lnTo>
                <a:lnTo>
                  <a:pt x="664" y="472"/>
                </a:lnTo>
                <a:lnTo>
                  <a:pt x="664" y="472"/>
                </a:lnTo>
                <a:lnTo>
                  <a:pt x="676" y="470"/>
                </a:lnTo>
                <a:lnTo>
                  <a:pt x="685" y="469"/>
                </a:lnTo>
                <a:lnTo>
                  <a:pt x="693" y="467"/>
                </a:lnTo>
                <a:lnTo>
                  <a:pt x="693" y="480"/>
                </a:lnTo>
                <a:lnTo>
                  <a:pt x="693" y="480"/>
                </a:lnTo>
                <a:lnTo>
                  <a:pt x="683" y="482"/>
                </a:lnTo>
                <a:lnTo>
                  <a:pt x="669" y="484"/>
                </a:lnTo>
                <a:lnTo>
                  <a:pt x="655" y="488"/>
                </a:lnTo>
                <a:lnTo>
                  <a:pt x="655" y="488"/>
                </a:lnTo>
                <a:lnTo>
                  <a:pt x="640" y="494"/>
                </a:lnTo>
                <a:lnTo>
                  <a:pt x="629" y="498"/>
                </a:lnTo>
                <a:lnTo>
                  <a:pt x="619" y="503"/>
                </a:lnTo>
                <a:lnTo>
                  <a:pt x="586" y="432"/>
                </a:lnTo>
                <a:lnTo>
                  <a:pt x="586" y="428"/>
                </a:lnTo>
                <a:lnTo>
                  <a:pt x="582" y="421"/>
                </a:lnTo>
                <a:lnTo>
                  <a:pt x="574" y="414"/>
                </a:lnTo>
                <a:lnTo>
                  <a:pt x="559" y="383"/>
                </a:lnTo>
                <a:lnTo>
                  <a:pt x="565" y="377"/>
                </a:lnTo>
                <a:lnTo>
                  <a:pt x="566" y="358"/>
                </a:lnTo>
                <a:close/>
                <a:moveTo>
                  <a:pt x="425" y="362"/>
                </a:moveTo>
                <a:lnTo>
                  <a:pt x="434" y="350"/>
                </a:lnTo>
                <a:lnTo>
                  <a:pt x="434" y="350"/>
                </a:lnTo>
                <a:lnTo>
                  <a:pt x="442" y="351"/>
                </a:lnTo>
                <a:lnTo>
                  <a:pt x="452" y="352"/>
                </a:lnTo>
                <a:lnTo>
                  <a:pt x="452" y="352"/>
                </a:lnTo>
                <a:lnTo>
                  <a:pt x="453" y="352"/>
                </a:lnTo>
                <a:lnTo>
                  <a:pt x="454" y="354"/>
                </a:lnTo>
                <a:lnTo>
                  <a:pt x="457" y="355"/>
                </a:lnTo>
                <a:lnTo>
                  <a:pt x="461" y="356"/>
                </a:lnTo>
                <a:lnTo>
                  <a:pt x="461" y="356"/>
                </a:lnTo>
                <a:lnTo>
                  <a:pt x="465" y="356"/>
                </a:lnTo>
                <a:lnTo>
                  <a:pt x="469" y="355"/>
                </a:lnTo>
                <a:lnTo>
                  <a:pt x="471" y="354"/>
                </a:lnTo>
                <a:lnTo>
                  <a:pt x="471" y="354"/>
                </a:lnTo>
                <a:lnTo>
                  <a:pt x="471" y="356"/>
                </a:lnTo>
                <a:lnTo>
                  <a:pt x="471" y="359"/>
                </a:lnTo>
                <a:lnTo>
                  <a:pt x="474" y="360"/>
                </a:lnTo>
                <a:lnTo>
                  <a:pt x="474" y="360"/>
                </a:lnTo>
                <a:lnTo>
                  <a:pt x="477" y="360"/>
                </a:lnTo>
                <a:lnTo>
                  <a:pt x="481" y="359"/>
                </a:lnTo>
                <a:lnTo>
                  <a:pt x="483" y="358"/>
                </a:lnTo>
                <a:lnTo>
                  <a:pt x="483" y="358"/>
                </a:lnTo>
                <a:lnTo>
                  <a:pt x="483" y="360"/>
                </a:lnTo>
                <a:lnTo>
                  <a:pt x="483" y="360"/>
                </a:lnTo>
                <a:lnTo>
                  <a:pt x="485" y="362"/>
                </a:lnTo>
                <a:lnTo>
                  <a:pt x="485" y="362"/>
                </a:lnTo>
                <a:lnTo>
                  <a:pt x="490" y="362"/>
                </a:lnTo>
                <a:lnTo>
                  <a:pt x="491" y="360"/>
                </a:lnTo>
                <a:lnTo>
                  <a:pt x="493" y="358"/>
                </a:lnTo>
                <a:lnTo>
                  <a:pt x="493" y="358"/>
                </a:lnTo>
                <a:lnTo>
                  <a:pt x="494" y="348"/>
                </a:lnTo>
                <a:lnTo>
                  <a:pt x="502" y="340"/>
                </a:lnTo>
                <a:lnTo>
                  <a:pt x="502" y="331"/>
                </a:lnTo>
                <a:lnTo>
                  <a:pt x="502" y="331"/>
                </a:lnTo>
                <a:lnTo>
                  <a:pt x="506" y="327"/>
                </a:lnTo>
                <a:lnTo>
                  <a:pt x="508" y="326"/>
                </a:lnTo>
                <a:lnTo>
                  <a:pt x="510" y="327"/>
                </a:lnTo>
                <a:lnTo>
                  <a:pt x="511" y="327"/>
                </a:lnTo>
                <a:lnTo>
                  <a:pt x="511" y="327"/>
                </a:lnTo>
                <a:lnTo>
                  <a:pt x="512" y="330"/>
                </a:lnTo>
                <a:lnTo>
                  <a:pt x="515" y="333"/>
                </a:lnTo>
                <a:lnTo>
                  <a:pt x="520" y="335"/>
                </a:lnTo>
                <a:lnTo>
                  <a:pt x="520" y="335"/>
                </a:lnTo>
                <a:lnTo>
                  <a:pt x="515" y="339"/>
                </a:lnTo>
                <a:lnTo>
                  <a:pt x="510" y="342"/>
                </a:lnTo>
                <a:lnTo>
                  <a:pt x="507" y="346"/>
                </a:lnTo>
                <a:lnTo>
                  <a:pt x="507" y="346"/>
                </a:lnTo>
                <a:lnTo>
                  <a:pt x="503" y="355"/>
                </a:lnTo>
                <a:lnTo>
                  <a:pt x="499" y="367"/>
                </a:lnTo>
                <a:lnTo>
                  <a:pt x="499" y="367"/>
                </a:lnTo>
                <a:lnTo>
                  <a:pt x="499" y="371"/>
                </a:lnTo>
                <a:lnTo>
                  <a:pt x="500" y="375"/>
                </a:lnTo>
                <a:lnTo>
                  <a:pt x="503" y="377"/>
                </a:lnTo>
                <a:lnTo>
                  <a:pt x="504" y="377"/>
                </a:lnTo>
                <a:lnTo>
                  <a:pt x="506" y="376"/>
                </a:lnTo>
                <a:lnTo>
                  <a:pt x="506" y="376"/>
                </a:lnTo>
                <a:lnTo>
                  <a:pt x="507" y="372"/>
                </a:lnTo>
                <a:lnTo>
                  <a:pt x="506" y="367"/>
                </a:lnTo>
                <a:lnTo>
                  <a:pt x="506" y="362"/>
                </a:lnTo>
                <a:lnTo>
                  <a:pt x="507" y="356"/>
                </a:lnTo>
                <a:lnTo>
                  <a:pt x="507" y="356"/>
                </a:lnTo>
                <a:lnTo>
                  <a:pt x="515" y="347"/>
                </a:lnTo>
                <a:lnTo>
                  <a:pt x="522" y="342"/>
                </a:lnTo>
                <a:lnTo>
                  <a:pt x="527" y="339"/>
                </a:lnTo>
                <a:lnTo>
                  <a:pt x="527" y="339"/>
                </a:lnTo>
                <a:lnTo>
                  <a:pt x="532" y="337"/>
                </a:lnTo>
                <a:lnTo>
                  <a:pt x="536" y="333"/>
                </a:lnTo>
                <a:lnTo>
                  <a:pt x="541" y="330"/>
                </a:lnTo>
                <a:lnTo>
                  <a:pt x="549" y="347"/>
                </a:lnTo>
                <a:lnTo>
                  <a:pt x="549" y="347"/>
                </a:lnTo>
                <a:lnTo>
                  <a:pt x="545" y="352"/>
                </a:lnTo>
                <a:lnTo>
                  <a:pt x="541" y="358"/>
                </a:lnTo>
                <a:lnTo>
                  <a:pt x="541" y="358"/>
                </a:lnTo>
                <a:lnTo>
                  <a:pt x="540" y="360"/>
                </a:lnTo>
                <a:lnTo>
                  <a:pt x="540" y="363"/>
                </a:lnTo>
                <a:lnTo>
                  <a:pt x="541" y="368"/>
                </a:lnTo>
                <a:lnTo>
                  <a:pt x="541" y="368"/>
                </a:lnTo>
                <a:lnTo>
                  <a:pt x="555" y="396"/>
                </a:lnTo>
                <a:lnTo>
                  <a:pt x="568" y="422"/>
                </a:lnTo>
                <a:lnTo>
                  <a:pt x="568" y="422"/>
                </a:lnTo>
                <a:lnTo>
                  <a:pt x="566" y="425"/>
                </a:lnTo>
                <a:lnTo>
                  <a:pt x="566" y="428"/>
                </a:lnTo>
                <a:lnTo>
                  <a:pt x="566" y="428"/>
                </a:lnTo>
                <a:lnTo>
                  <a:pt x="568" y="436"/>
                </a:lnTo>
                <a:lnTo>
                  <a:pt x="568" y="436"/>
                </a:lnTo>
                <a:lnTo>
                  <a:pt x="573" y="443"/>
                </a:lnTo>
                <a:lnTo>
                  <a:pt x="573" y="443"/>
                </a:lnTo>
                <a:lnTo>
                  <a:pt x="566" y="457"/>
                </a:lnTo>
                <a:lnTo>
                  <a:pt x="548" y="486"/>
                </a:lnTo>
                <a:lnTo>
                  <a:pt x="527" y="519"/>
                </a:lnTo>
                <a:lnTo>
                  <a:pt x="516" y="532"/>
                </a:lnTo>
                <a:lnTo>
                  <a:pt x="507" y="544"/>
                </a:lnTo>
                <a:lnTo>
                  <a:pt x="507" y="544"/>
                </a:lnTo>
                <a:lnTo>
                  <a:pt x="486" y="566"/>
                </a:lnTo>
                <a:lnTo>
                  <a:pt x="479" y="571"/>
                </a:lnTo>
                <a:lnTo>
                  <a:pt x="479" y="571"/>
                </a:lnTo>
                <a:lnTo>
                  <a:pt x="482" y="556"/>
                </a:lnTo>
                <a:lnTo>
                  <a:pt x="482" y="540"/>
                </a:lnTo>
                <a:lnTo>
                  <a:pt x="479" y="525"/>
                </a:lnTo>
                <a:lnTo>
                  <a:pt x="479" y="525"/>
                </a:lnTo>
                <a:lnTo>
                  <a:pt x="477" y="513"/>
                </a:lnTo>
                <a:lnTo>
                  <a:pt x="473" y="505"/>
                </a:lnTo>
                <a:lnTo>
                  <a:pt x="469" y="498"/>
                </a:lnTo>
                <a:lnTo>
                  <a:pt x="469" y="498"/>
                </a:lnTo>
                <a:lnTo>
                  <a:pt x="487" y="483"/>
                </a:lnTo>
                <a:lnTo>
                  <a:pt x="502" y="470"/>
                </a:lnTo>
                <a:lnTo>
                  <a:pt x="508" y="462"/>
                </a:lnTo>
                <a:lnTo>
                  <a:pt x="514" y="455"/>
                </a:lnTo>
                <a:lnTo>
                  <a:pt x="514" y="455"/>
                </a:lnTo>
                <a:lnTo>
                  <a:pt x="516" y="447"/>
                </a:lnTo>
                <a:lnTo>
                  <a:pt x="519" y="439"/>
                </a:lnTo>
                <a:lnTo>
                  <a:pt x="519" y="432"/>
                </a:lnTo>
                <a:lnTo>
                  <a:pt x="519" y="422"/>
                </a:lnTo>
                <a:lnTo>
                  <a:pt x="516" y="416"/>
                </a:lnTo>
                <a:lnTo>
                  <a:pt x="515" y="409"/>
                </a:lnTo>
                <a:lnTo>
                  <a:pt x="512" y="404"/>
                </a:lnTo>
                <a:lnTo>
                  <a:pt x="508" y="400"/>
                </a:lnTo>
                <a:lnTo>
                  <a:pt x="508" y="400"/>
                </a:lnTo>
                <a:lnTo>
                  <a:pt x="503" y="397"/>
                </a:lnTo>
                <a:lnTo>
                  <a:pt x="495" y="393"/>
                </a:lnTo>
                <a:lnTo>
                  <a:pt x="471" y="384"/>
                </a:lnTo>
                <a:lnTo>
                  <a:pt x="441" y="372"/>
                </a:lnTo>
                <a:lnTo>
                  <a:pt x="425" y="362"/>
                </a:lnTo>
                <a:close/>
                <a:moveTo>
                  <a:pt x="578" y="461"/>
                </a:moveTo>
                <a:lnTo>
                  <a:pt x="578" y="461"/>
                </a:lnTo>
                <a:lnTo>
                  <a:pt x="581" y="461"/>
                </a:lnTo>
                <a:lnTo>
                  <a:pt x="584" y="462"/>
                </a:lnTo>
                <a:lnTo>
                  <a:pt x="586" y="463"/>
                </a:lnTo>
                <a:lnTo>
                  <a:pt x="586" y="463"/>
                </a:lnTo>
                <a:lnTo>
                  <a:pt x="586" y="469"/>
                </a:lnTo>
                <a:lnTo>
                  <a:pt x="586" y="472"/>
                </a:lnTo>
                <a:lnTo>
                  <a:pt x="586" y="472"/>
                </a:lnTo>
                <a:lnTo>
                  <a:pt x="566" y="505"/>
                </a:lnTo>
                <a:lnTo>
                  <a:pt x="547" y="536"/>
                </a:lnTo>
                <a:lnTo>
                  <a:pt x="536" y="552"/>
                </a:lnTo>
                <a:lnTo>
                  <a:pt x="524" y="566"/>
                </a:lnTo>
                <a:lnTo>
                  <a:pt x="524" y="566"/>
                </a:lnTo>
                <a:lnTo>
                  <a:pt x="504" y="589"/>
                </a:lnTo>
                <a:lnTo>
                  <a:pt x="490" y="603"/>
                </a:lnTo>
                <a:lnTo>
                  <a:pt x="477" y="615"/>
                </a:lnTo>
                <a:lnTo>
                  <a:pt x="482" y="583"/>
                </a:lnTo>
                <a:lnTo>
                  <a:pt x="482" y="583"/>
                </a:lnTo>
                <a:lnTo>
                  <a:pt x="499" y="566"/>
                </a:lnTo>
                <a:lnTo>
                  <a:pt x="516" y="548"/>
                </a:lnTo>
                <a:lnTo>
                  <a:pt x="533" y="529"/>
                </a:lnTo>
                <a:lnTo>
                  <a:pt x="533" y="529"/>
                </a:lnTo>
                <a:lnTo>
                  <a:pt x="548" y="507"/>
                </a:lnTo>
                <a:lnTo>
                  <a:pt x="563" y="486"/>
                </a:lnTo>
                <a:lnTo>
                  <a:pt x="578" y="461"/>
                </a:lnTo>
                <a:lnTo>
                  <a:pt x="578" y="461"/>
                </a:lnTo>
                <a:close/>
                <a:moveTo>
                  <a:pt x="341" y="498"/>
                </a:moveTo>
                <a:lnTo>
                  <a:pt x="354" y="496"/>
                </a:lnTo>
                <a:lnTo>
                  <a:pt x="354" y="496"/>
                </a:lnTo>
                <a:lnTo>
                  <a:pt x="362" y="505"/>
                </a:lnTo>
                <a:lnTo>
                  <a:pt x="371" y="516"/>
                </a:lnTo>
                <a:lnTo>
                  <a:pt x="371" y="516"/>
                </a:lnTo>
                <a:lnTo>
                  <a:pt x="368" y="521"/>
                </a:lnTo>
                <a:lnTo>
                  <a:pt x="362" y="531"/>
                </a:lnTo>
                <a:lnTo>
                  <a:pt x="354" y="545"/>
                </a:lnTo>
                <a:lnTo>
                  <a:pt x="342" y="519"/>
                </a:lnTo>
                <a:lnTo>
                  <a:pt x="341" y="498"/>
                </a:lnTo>
                <a:close/>
                <a:moveTo>
                  <a:pt x="317" y="503"/>
                </a:moveTo>
                <a:lnTo>
                  <a:pt x="328" y="523"/>
                </a:lnTo>
                <a:lnTo>
                  <a:pt x="287" y="517"/>
                </a:lnTo>
                <a:lnTo>
                  <a:pt x="272" y="507"/>
                </a:lnTo>
                <a:lnTo>
                  <a:pt x="272" y="507"/>
                </a:lnTo>
                <a:lnTo>
                  <a:pt x="276" y="504"/>
                </a:lnTo>
                <a:lnTo>
                  <a:pt x="281" y="503"/>
                </a:lnTo>
                <a:lnTo>
                  <a:pt x="281" y="503"/>
                </a:lnTo>
                <a:lnTo>
                  <a:pt x="287" y="503"/>
                </a:lnTo>
                <a:lnTo>
                  <a:pt x="299" y="503"/>
                </a:lnTo>
                <a:lnTo>
                  <a:pt x="317" y="503"/>
                </a:lnTo>
                <a:lnTo>
                  <a:pt x="317" y="503"/>
                </a:lnTo>
                <a:close/>
                <a:moveTo>
                  <a:pt x="332" y="532"/>
                </a:moveTo>
                <a:lnTo>
                  <a:pt x="341" y="548"/>
                </a:lnTo>
                <a:lnTo>
                  <a:pt x="328" y="561"/>
                </a:lnTo>
                <a:lnTo>
                  <a:pt x="314" y="545"/>
                </a:lnTo>
                <a:lnTo>
                  <a:pt x="332" y="532"/>
                </a:lnTo>
                <a:close/>
                <a:moveTo>
                  <a:pt x="625" y="544"/>
                </a:moveTo>
                <a:lnTo>
                  <a:pt x="625" y="544"/>
                </a:lnTo>
                <a:lnTo>
                  <a:pt x="635" y="569"/>
                </a:lnTo>
                <a:lnTo>
                  <a:pt x="646" y="589"/>
                </a:lnTo>
                <a:lnTo>
                  <a:pt x="651" y="598"/>
                </a:lnTo>
                <a:lnTo>
                  <a:pt x="656" y="604"/>
                </a:lnTo>
                <a:lnTo>
                  <a:pt x="656" y="604"/>
                </a:lnTo>
                <a:lnTo>
                  <a:pt x="669" y="618"/>
                </a:lnTo>
                <a:lnTo>
                  <a:pt x="685" y="634"/>
                </a:lnTo>
                <a:lnTo>
                  <a:pt x="704" y="651"/>
                </a:lnTo>
                <a:lnTo>
                  <a:pt x="704" y="651"/>
                </a:lnTo>
                <a:lnTo>
                  <a:pt x="704" y="653"/>
                </a:lnTo>
                <a:lnTo>
                  <a:pt x="704" y="660"/>
                </a:lnTo>
                <a:lnTo>
                  <a:pt x="704" y="664"/>
                </a:lnTo>
                <a:lnTo>
                  <a:pt x="705" y="668"/>
                </a:lnTo>
                <a:lnTo>
                  <a:pt x="708" y="672"/>
                </a:lnTo>
                <a:lnTo>
                  <a:pt x="713" y="674"/>
                </a:lnTo>
                <a:lnTo>
                  <a:pt x="713" y="674"/>
                </a:lnTo>
                <a:lnTo>
                  <a:pt x="718" y="677"/>
                </a:lnTo>
                <a:lnTo>
                  <a:pt x="724" y="678"/>
                </a:lnTo>
                <a:lnTo>
                  <a:pt x="730" y="678"/>
                </a:lnTo>
                <a:lnTo>
                  <a:pt x="735" y="677"/>
                </a:lnTo>
                <a:lnTo>
                  <a:pt x="741" y="674"/>
                </a:lnTo>
                <a:lnTo>
                  <a:pt x="745" y="672"/>
                </a:lnTo>
                <a:lnTo>
                  <a:pt x="747" y="667"/>
                </a:lnTo>
                <a:lnTo>
                  <a:pt x="747" y="659"/>
                </a:lnTo>
                <a:lnTo>
                  <a:pt x="747" y="659"/>
                </a:lnTo>
                <a:lnTo>
                  <a:pt x="746" y="652"/>
                </a:lnTo>
                <a:lnTo>
                  <a:pt x="743" y="647"/>
                </a:lnTo>
                <a:lnTo>
                  <a:pt x="741" y="643"/>
                </a:lnTo>
                <a:lnTo>
                  <a:pt x="737" y="640"/>
                </a:lnTo>
                <a:lnTo>
                  <a:pt x="731" y="639"/>
                </a:lnTo>
                <a:lnTo>
                  <a:pt x="729" y="637"/>
                </a:lnTo>
                <a:lnTo>
                  <a:pt x="718" y="578"/>
                </a:lnTo>
                <a:lnTo>
                  <a:pt x="714" y="541"/>
                </a:lnTo>
                <a:lnTo>
                  <a:pt x="722" y="540"/>
                </a:lnTo>
                <a:lnTo>
                  <a:pt x="722" y="519"/>
                </a:lnTo>
                <a:lnTo>
                  <a:pt x="714" y="519"/>
                </a:lnTo>
                <a:lnTo>
                  <a:pt x="713" y="508"/>
                </a:lnTo>
                <a:lnTo>
                  <a:pt x="713" y="508"/>
                </a:lnTo>
                <a:lnTo>
                  <a:pt x="721" y="508"/>
                </a:lnTo>
                <a:lnTo>
                  <a:pt x="731" y="509"/>
                </a:lnTo>
                <a:lnTo>
                  <a:pt x="745" y="511"/>
                </a:lnTo>
                <a:lnTo>
                  <a:pt x="759" y="515"/>
                </a:lnTo>
                <a:lnTo>
                  <a:pt x="775" y="519"/>
                </a:lnTo>
                <a:lnTo>
                  <a:pt x="792" y="527"/>
                </a:lnTo>
                <a:lnTo>
                  <a:pt x="808" y="537"/>
                </a:lnTo>
                <a:lnTo>
                  <a:pt x="808" y="537"/>
                </a:lnTo>
                <a:lnTo>
                  <a:pt x="824" y="549"/>
                </a:lnTo>
                <a:lnTo>
                  <a:pt x="838" y="564"/>
                </a:lnTo>
                <a:lnTo>
                  <a:pt x="850" y="579"/>
                </a:lnTo>
                <a:lnTo>
                  <a:pt x="862" y="597"/>
                </a:lnTo>
                <a:lnTo>
                  <a:pt x="871" y="614"/>
                </a:lnTo>
                <a:lnTo>
                  <a:pt x="878" y="631"/>
                </a:lnTo>
                <a:lnTo>
                  <a:pt x="882" y="649"/>
                </a:lnTo>
                <a:lnTo>
                  <a:pt x="883" y="667"/>
                </a:lnTo>
                <a:lnTo>
                  <a:pt x="883" y="667"/>
                </a:lnTo>
                <a:lnTo>
                  <a:pt x="883" y="676"/>
                </a:lnTo>
                <a:lnTo>
                  <a:pt x="882" y="685"/>
                </a:lnTo>
                <a:lnTo>
                  <a:pt x="877" y="705"/>
                </a:lnTo>
                <a:lnTo>
                  <a:pt x="867" y="726"/>
                </a:lnTo>
                <a:lnTo>
                  <a:pt x="856" y="746"/>
                </a:lnTo>
                <a:lnTo>
                  <a:pt x="841" y="764"/>
                </a:lnTo>
                <a:lnTo>
                  <a:pt x="832" y="772"/>
                </a:lnTo>
                <a:lnTo>
                  <a:pt x="824" y="780"/>
                </a:lnTo>
                <a:lnTo>
                  <a:pt x="815" y="788"/>
                </a:lnTo>
                <a:lnTo>
                  <a:pt x="804" y="793"/>
                </a:lnTo>
                <a:lnTo>
                  <a:pt x="795" y="798"/>
                </a:lnTo>
                <a:lnTo>
                  <a:pt x="784" y="802"/>
                </a:lnTo>
                <a:lnTo>
                  <a:pt x="784" y="802"/>
                </a:lnTo>
                <a:lnTo>
                  <a:pt x="772" y="805"/>
                </a:lnTo>
                <a:lnTo>
                  <a:pt x="762" y="808"/>
                </a:lnTo>
                <a:lnTo>
                  <a:pt x="749" y="809"/>
                </a:lnTo>
                <a:lnTo>
                  <a:pt x="737" y="809"/>
                </a:lnTo>
                <a:lnTo>
                  <a:pt x="725" y="809"/>
                </a:lnTo>
                <a:lnTo>
                  <a:pt x="712" y="808"/>
                </a:lnTo>
                <a:lnTo>
                  <a:pt x="698" y="806"/>
                </a:lnTo>
                <a:lnTo>
                  <a:pt x="687" y="802"/>
                </a:lnTo>
                <a:lnTo>
                  <a:pt x="673" y="800"/>
                </a:lnTo>
                <a:lnTo>
                  <a:pt x="662" y="795"/>
                </a:lnTo>
                <a:lnTo>
                  <a:pt x="651" y="789"/>
                </a:lnTo>
                <a:lnTo>
                  <a:pt x="639" y="784"/>
                </a:lnTo>
                <a:lnTo>
                  <a:pt x="629" y="776"/>
                </a:lnTo>
                <a:lnTo>
                  <a:pt x="619" y="768"/>
                </a:lnTo>
                <a:lnTo>
                  <a:pt x="611" y="760"/>
                </a:lnTo>
                <a:lnTo>
                  <a:pt x="603" y="751"/>
                </a:lnTo>
                <a:lnTo>
                  <a:pt x="603" y="751"/>
                </a:lnTo>
                <a:lnTo>
                  <a:pt x="597" y="740"/>
                </a:lnTo>
                <a:lnTo>
                  <a:pt x="592" y="731"/>
                </a:lnTo>
                <a:lnTo>
                  <a:pt x="582" y="711"/>
                </a:lnTo>
                <a:lnTo>
                  <a:pt x="577" y="692"/>
                </a:lnTo>
                <a:lnTo>
                  <a:pt x="573" y="673"/>
                </a:lnTo>
                <a:lnTo>
                  <a:pt x="572" y="655"/>
                </a:lnTo>
                <a:lnTo>
                  <a:pt x="570" y="637"/>
                </a:lnTo>
                <a:lnTo>
                  <a:pt x="572" y="623"/>
                </a:lnTo>
                <a:lnTo>
                  <a:pt x="574" y="611"/>
                </a:lnTo>
                <a:lnTo>
                  <a:pt x="574" y="611"/>
                </a:lnTo>
                <a:lnTo>
                  <a:pt x="578" y="597"/>
                </a:lnTo>
                <a:lnTo>
                  <a:pt x="585" y="585"/>
                </a:lnTo>
                <a:lnTo>
                  <a:pt x="593" y="573"/>
                </a:lnTo>
                <a:lnTo>
                  <a:pt x="602" y="562"/>
                </a:lnTo>
                <a:lnTo>
                  <a:pt x="618" y="548"/>
                </a:lnTo>
                <a:lnTo>
                  <a:pt x="625" y="544"/>
                </a:lnTo>
                <a:lnTo>
                  <a:pt x="625" y="544"/>
                </a:lnTo>
                <a:close/>
                <a:moveTo>
                  <a:pt x="701" y="509"/>
                </a:moveTo>
                <a:lnTo>
                  <a:pt x="701" y="517"/>
                </a:lnTo>
                <a:lnTo>
                  <a:pt x="688" y="523"/>
                </a:lnTo>
                <a:lnTo>
                  <a:pt x="685" y="532"/>
                </a:lnTo>
                <a:lnTo>
                  <a:pt x="663" y="548"/>
                </a:lnTo>
                <a:lnTo>
                  <a:pt x="643" y="552"/>
                </a:lnTo>
                <a:lnTo>
                  <a:pt x="632" y="532"/>
                </a:lnTo>
                <a:lnTo>
                  <a:pt x="654" y="532"/>
                </a:lnTo>
                <a:lnTo>
                  <a:pt x="655" y="519"/>
                </a:lnTo>
                <a:lnTo>
                  <a:pt x="655" y="519"/>
                </a:lnTo>
                <a:lnTo>
                  <a:pt x="662" y="515"/>
                </a:lnTo>
                <a:lnTo>
                  <a:pt x="668" y="512"/>
                </a:lnTo>
                <a:lnTo>
                  <a:pt x="677" y="509"/>
                </a:lnTo>
                <a:lnTo>
                  <a:pt x="677" y="509"/>
                </a:lnTo>
                <a:lnTo>
                  <a:pt x="687" y="508"/>
                </a:lnTo>
                <a:lnTo>
                  <a:pt x="695" y="508"/>
                </a:lnTo>
                <a:lnTo>
                  <a:pt x="701" y="509"/>
                </a:lnTo>
                <a:lnTo>
                  <a:pt x="701" y="509"/>
                </a:lnTo>
                <a:close/>
                <a:moveTo>
                  <a:pt x="704" y="537"/>
                </a:moveTo>
                <a:lnTo>
                  <a:pt x="717" y="636"/>
                </a:lnTo>
                <a:lnTo>
                  <a:pt x="709" y="643"/>
                </a:lnTo>
                <a:lnTo>
                  <a:pt x="669" y="598"/>
                </a:lnTo>
                <a:lnTo>
                  <a:pt x="654" y="571"/>
                </a:lnTo>
                <a:lnTo>
                  <a:pt x="665" y="564"/>
                </a:lnTo>
                <a:lnTo>
                  <a:pt x="664" y="554"/>
                </a:lnTo>
                <a:lnTo>
                  <a:pt x="669" y="553"/>
                </a:lnTo>
                <a:lnTo>
                  <a:pt x="672" y="556"/>
                </a:lnTo>
                <a:lnTo>
                  <a:pt x="676" y="571"/>
                </a:lnTo>
                <a:lnTo>
                  <a:pt x="691" y="581"/>
                </a:lnTo>
                <a:lnTo>
                  <a:pt x="692" y="554"/>
                </a:lnTo>
                <a:lnTo>
                  <a:pt x="679" y="553"/>
                </a:lnTo>
                <a:lnTo>
                  <a:pt x="677" y="548"/>
                </a:lnTo>
                <a:lnTo>
                  <a:pt x="692" y="538"/>
                </a:lnTo>
                <a:lnTo>
                  <a:pt x="704" y="537"/>
                </a:lnTo>
                <a:close/>
                <a:moveTo>
                  <a:pt x="52" y="703"/>
                </a:moveTo>
                <a:lnTo>
                  <a:pt x="93" y="697"/>
                </a:lnTo>
                <a:lnTo>
                  <a:pt x="95" y="694"/>
                </a:lnTo>
                <a:lnTo>
                  <a:pt x="140" y="696"/>
                </a:lnTo>
                <a:lnTo>
                  <a:pt x="165" y="686"/>
                </a:lnTo>
                <a:lnTo>
                  <a:pt x="250" y="715"/>
                </a:lnTo>
                <a:lnTo>
                  <a:pt x="333" y="730"/>
                </a:lnTo>
                <a:lnTo>
                  <a:pt x="333" y="730"/>
                </a:lnTo>
                <a:lnTo>
                  <a:pt x="330" y="734"/>
                </a:lnTo>
                <a:lnTo>
                  <a:pt x="326" y="744"/>
                </a:lnTo>
                <a:lnTo>
                  <a:pt x="317" y="759"/>
                </a:lnTo>
                <a:lnTo>
                  <a:pt x="310" y="767"/>
                </a:lnTo>
                <a:lnTo>
                  <a:pt x="302" y="775"/>
                </a:lnTo>
                <a:lnTo>
                  <a:pt x="293" y="784"/>
                </a:lnTo>
                <a:lnTo>
                  <a:pt x="284" y="792"/>
                </a:lnTo>
                <a:lnTo>
                  <a:pt x="272" y="798"/>
                </a:lnTo>
                <a:lnTo>
                  <a:pt x="259" y="805"/>
                </a:lnTo>
                <a:lnTo>
                  <a:pt x="244" y="810"/>
                </a:lnTo>
                <a:lnTo>
                  <a:pt x="229" y="813"/>
                </a:lnTo>
                <a:lnTo>
                  <a:pt x="211" y="814"/>
                </a:lnTo>
                <a:lnTo>
                  <a:pt x="192" y="814"/>
                </a:lnTo>
                <a:lnTo>
                  <a:pt x="192" y="814"/>
                </a:lnTo>
                <a:lnTo>
                  <a:pt x="172" y="812"/>
                </a:lnTo>
                <a:lnTo>
                  <a:pt x="155" y="806"/>
                </a:lnTo>
                <a:lnTo>
                  <a:pt x="139" y="801"/>
                </a:lnTo>
                <a:lnTo>
                  <a:pt x="124" y="793"/>
                </a:lnTo>
                <a:lnTo>
                  <a:pt x="111" y="785"/>
                </a:lnTo>
                <a:lnTo>
                  <a:pt x="99" y="775"/>
                </a:lnTo>
                <a:lnTo>
                  <a:pt x="90" y="766"/>
                </a:lnTo>
                <a:lnTo>
                  <a:pt x="81" y="756"/>
                </a:lnTo>
                <a:lnTo>
                  <a:pt x="74" y="746"/>
                </a:lnTo>
                <a:lnTo>
                  <a:pt x="68" y="736"/>
                </a:lnTo>
                <a:lnTo>
                  <a:pt x="58" y="719"/>
                </a:lnTo>
                <a:lnTo>
                  <a:pt x="53" y="709"/>
                </a:lnTo>
                <a:lnTo>
                  <a:pt x="52" y="703"/>
                </a:lnTo>
                <a:lnTo>
                  <a:pt x="52" y="703"/>
                </a:lnTo>
                <a:close/>
                <a:moveTo>
                  <a:pt x="140" y="656"/>
                </a:moveTo>
                <a:lnTo>
                  <a:pt x="140" y="656"/>
                </a:lnTo>
                <a:lnTo>
                  <a:pt x="138" y="657"/>
                </a:lnTo>
                <a:lnTo>
                  <a:pt x="136" y="659"/>
                </a:lnTo>
                <a:lnTo>
                  <a:pt x="135" y="663"/>
                </a:lnTo>
                <a:lnTo>
                  <a:pt x="135" y="663"/>
                </a:lnTo>
                <a:lnTo>
                  <a:pt x="136" y="667"/>
                </a:lnTo>
                <a:lnTo>
                  <a:pt x="136" y="672"/>
                </a:lnTo>
                <a:lnTo>
                  <a:pt x="139" y="677"/>
                </a:lnTo>
                <a:lnTo>
                  <a:pt x="134" y="681"/>
                </a:lnTo>
                <a:lnTo>
                  <a:pt x="50" y="682"/>
                </a:lnTo>
                <a:lnTo>
                  <a:pt x="50" y="682"/>
                </a:lnTo>
                <a:lnTo>
                  <a:pt x="49" y="673"/>
                </a:lnTo>
                <a:lnTo>
                  <a:pt x="49" y="663"/>
                </a:lnTo>
                <a:lnTo>
                  <a:pt x="49" y="649"/>
                </a:lnTo>
                <a:lnTo>
                  <a:pt x="49" y="649"/>
                </a:lnTo>
                <a:lnTo>
                  <a:pt x="50" y="635"/>
                </a:lnTo>
                <a:lnTo>
                  <a:pt x="54" y="623"/>
                </a:lnTo>
                <a:lnTo>
                  <a:pt x="58" y="612"/>
                </a:lnTo>
                <a:lnTo>
                  <a:pt x="58" y="612"/>
                </a:lnTo>
                <a:lnTo>
                  <a:pt x="140" y="656"/>
                </a:lnTo>
                <a:lnTo>
                  <a:pt x="140" y="656"/>
                </a:lnTo>
                <a:close/>
                <a:moveTo>
                  <a:pt x="198" y="645"/>
                </a:moveTo>
                <a:lnTo>
                  <a:pt x="165" y="645"/>
                </a:lnTo>
                <a:lnTo>
                  <a:pt x="139" y="636"/>
                </a:lnTo>
                <a:lnTo>
                  <a:pt x="62" y="606"/>
                </a:lnTo>
                <a:lnTo>
                  <a:pt x="62" y="606"/>
                </a:lnTo>
                <a:lnTo>
                  <a:pt x="69" y="591"/>
                </a:lnTo>
                <a:lnTo>
                  <a:pt x="78" y="578"/>
                </a:lnTo>
                <a:lnTo>
                  <a:pt x="89" y="564"/>
                </a:lnTo>
                <a:lnTo>
                  <a:pt x="89" y="564"/>
                </a:lnTo>
                <a:lnTo>
                  <a:pt x="101" y="553"/>
                </a:lnTo>
                <a:lnTo>
                  <a:pt x="110" y="545"/>
                </a:lnTo>
                <a:lnTo>
                  <a:pt x="119" y="540"/>
                </a:lnTo>
                <a:lnTo>
                  <a:pt x="171" y="620"/>
                </a:lnTo>
                <a:lnTo>
                  <a:pt x="198" y="645"/>
                </a:lnTo>
                <a:close/>
                <a:moveTo>
                  <a:pt x="139" y="532"/>
                </a:moveTo>
                <a:lnTo>
                  <a:pt x="139" y="532"/>
                </a:lnTo>
                <a:lnTo>
                  <a:pt x="144" y="529"/>
                </a:lnTo>
                <a:lnTo>
                  <a:pt x="159" y="525"/>
                </a:lnTo>
                <a:lnTo>
                  <a:pt x="169" y="524"/>
                </a:lnTo>
                <a:lnTo>
                  <a:pt x="181" y="523"/>
                </a:lnTo>
                <a:lnTo>
                  <a:pt x="196" y="523"/>
                </a:lnTo>
                <a:lnTo>
                  <a:pt x="210" y="524"/>
                </a:lnTo>
                <a:lnTo>
                  <a:pt x="210" y="524"/>
                </a:lnTo>
                <a:lnTo>
                  <a:pt x="226" y="527"/>
                </a:lnTo>
                <a:lnTo>
                  <a:pt x="240" y="532"/>
                </a:lnTo>
                <a:lnTo>
                  <a:pt x="252" y="537"/>
                </a:lnTo>
                <a:lnTo>
                  <a:pt x="262" y="542"/>
                </a:lnTo>
                <a:lnTo>
                  <a:pt x="276" y="553"/>
                </a:lnTo>
                <a:lnTo>
                  <a:pt x="281" y="557"/>
                </a:lnTo>
                <a:lnTo>
                  <a:pt x="267" y="575"/>
                </a:lnTo>
                <a:lnTo>
                  <a:pt x="202" y="644"/>
                </a:lnTo>
                <a:lnTo>
                  <a:pt x="168" y="598"/>
                </a:lnTo>
                <a:lnTo>
                  <a:pt x="139" y="532"/>
                </a:lnTo>
                <a:close/>
                <a:moveTo>
                  <a:pt x="295" y="562"/>
                </a:moveTo>
                <a:lnTo>
                  <a:pt x="295" y="562"/>
                </a:lnTo>
                <a:lnTo>
                  <a:pt x="302" y="571"/>
                </a:lnTo>
                <a:lnTo>
                  <a:pt x="312" y="583"/>
                </a:lnTo>
                <a:lnTo>
                  <a:pt x="322" y="598"/>
                </a:lnTo>
                <a:lnTo>
                  <a:pt x="322" y="598"/>
                </a:lnTo>
                <a:lnTo>
                  <a:pt x="328" y="606"/>
                </a:lnTo>
                <a:lnTo>
                  <a:pt x="332" y="614"/>
                </a:lnTo>
                <a:lnTo>
                  <a:pt x="337" y="630"/>
                </a:lnTo>
                <a:lnTo>
                  <a:pt x="338" y="641"/>
                </a:lnTo>
                <a:lnTo>
                  <a:pt x="339" y="645"/>
                </a:lnTo>
                <a:lnTo>
                  <a:pt x="321" y="645"/>
                </a:lnTo>
                <a:lnTo>
                  <a:pt x="217" y="645"/>
                </a:lnTo>
                <a:lnTo>
                  <a:pt x="295" y="5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A4E63539-C0E8-474F-8475-D846FD4FC3AD}"/>
              </a:ext>
            </a:extLst>
          </p:cNvPr>
          <p:cNvSpPr>
            <a:spLocks noEditPoints="1"/>
          </p:cNvSpPr>
          <p:nvPr/>
        </p:nvSpPr>
        <p:spPr bwMode="auto">
          <a:xfrm>
            <a:off x="843902" y="4689139"/>
            <a:ext cx="677942" cy="1700511"/>
          </a:xfrm>
          <a:custGeom>
            <a:avLst/>
            <a:gdLst>
              <a:gd name="T0" fmla="*/ 185 w 1019"/>
              <a:gd name="T1" fmla="*/ 315 h 2556"/>
              <a:gd name="T2" fmla="*/ 97 w 1019"/>
              <a:gd name="T3" fmla="*/ 445 h 2556"/>
              <a:gd name="T4" fmla="*/ 91 w 1019"/>
              <a:gd name="T5" fmla="*/ 514 h 2556"/>
              <a:gd name="T6" fmla="*/ 5 w 1019"/>
              <a:gd name="T7" fmla="*/ 632 h 2556"/>
              <a:gd name="T8" fmla="*/ 8 w 1019"/>
              <a:gd name="T9" fmla="*/ 741 h 2556"/>
              <a:gd name="T10" fmla="*/ 53 w 1019"/>
              <a:gd name="T11" fmla="*/ 806 h 2556"/>
              <a:gd name="T12" fmla="*/ 95 w 1019"/>
              <a:gd name="T13" fmla="*/ 946 h 2556"/>
              <a:gd name="T14" fmla="*/ 86 w 1019"/>
              <a:gd name="T15" fmla="*/ 1044 h 2556"/>
              <a:gd name="T16" fmla="*/ 78 w 1019"/>
              <a:gd name="T17" fmla="*/ 1253 h 2556"/>
              <a:gd name="T18" fmla="*/ 80 w 1019"/>
              <a:gd name="T19" fmla="*/ 1333 h 2556"/>
              <a:gd name="T20" fmla="*/ 26 w 1019"/>
              <a:gd name="T21" fmla="*/ 1410 h 2556"/>
              <a:gd name="T22" fmla="*/ 48 w 1019"/>
              <a:gd name="T23" fmla="*/ 1825 h 2556"/>
              <a:gd name="T24" fmla="*/ 45 w 1019"/>
              <a:gd name="T25" fmla="*/ 1912 h 2556"/>
              <a:gd name="T26" fmla="*/ 26 w 1019"/>
              <a:gd name="T27" fmla="*/ 1972 h 2556"/>
              <a:gd name="T28" fmla="*/ 67 w 1019"/>
              <a:gd name="T29" fmla="*/ 2017 h 2556"/>
              <a:gd name="T30" fmla="*/ 53 w 1019"/>
              <a:gd name="T31" fmla="*/ 2120 h 2556"/>
              <a:gd name="T32" fmla="*/ 250 w 1019"/>
              <a:gd name="T33" fmla="*/ 2141 h 2556"/>
              <a:gd name="T34" fmla="*/ 266 w 1019"/>
              <a:gd name="T35" fmla="*/ 2442 h 2556"/>
              <a:gd name="T36" fmla="*/ 312 w 1019"/>
              <a:gd name="T37" fmla="*/ 2554 h 2556"/>
              <a:gd name="T38" fmla="*/ 356 w 1019"/>
              <a:gd name="T39" fmla="*/ 2536 h 2556"/>
              <a:gd name="T40" fmla="*/ 405 w 1019"/>
              <a:gd name="T41" fmla="*/ 2360 h 2556"/>
              <a:gd name="T42" fmla="*/ 465 w 1019"/>
              <a:gd name="T43" fmla="*/ 2286 h 2556"/>
              <a:gd name="T44" fmla="*/ 536 w 1019"/>
              <a:gd name="T45" fmla="*/ 2286 h 2556"/>
              <a:gd name="T46" fmla="*/ 619 w 1019"/>
              <a:gd name="T47" fmla="*/ 2162 h 2556"/>
              <a:gd name="T48" fmla="*/ 764 w 1019"/>
              <a:gd name="T49" fmla="*/ 1983 h 2556"/>
              <a:gd name="T50" fmla="*/ 806 w 1019"/>
              <a:gd name="T51" fmla="*/ 1945 h 2556"/>
              <a:gd name="T52" fmla="*/ 780 w 1019"/>
              <a:gd name="T53" fmla="*/ 1879 h 2556"/>
              <a:gd name="T54" fmla="*/ 825 w 1019"/>
              <a:gd name="T55" fmla="*/ 1627 h 2556"/>
              <a:gd name="T56" fmla="*/ 842 w 1019"/>
              <a:gd name="T57" fmla="*/ 1436 h 2556"/>
              <a:gd name="T58" fmla="*/ 801 w 1019"/>
              <a:gd name="T59" fmla="*/ 1284 h 2556"/>
              <a:gd name="T60" fmla="*/ 855 w 1019"/>
              <a:gd name="T61" fmla="*/ 1048 h 2556"/>
              <a:gd name="T62" fmla="*/ 899 w 1019"/>
              <a:gd name="T63" fmla="*/ 1003 h 2556"/>
              <a:gd name="T64" fmla="*/ 883 w 1019"/>
              <a:gd name="T65" fmla="*/ 961 h 2556"/>
              <a:gd name="T66" fmla="*/ 958 w 1019"/>
              <a:gd name="T67" fmla="*/ 929 h 2556"/>
              <a:gd name="T68" fmla="*/ 1019 w 1019"/>
              <a:gd name="T69" fmla="*/ 723 h 2556"/>
              <a:gd name="T70" fmla="*/ 959 w 1019"/>
              <a:gd name="T71" fmla="*/ 591 h 2556"/>
              <a:gd name="T72" fmla="*/ 899 w 1019"/>
              <a:gd name="T73" fmla="*/ 416 h 2556"/>
              <a:gd name="T74" fmla="*/ 865 w 1019"/>
              <a:gd name="T75" fmla="*/ 351 h 2556"/>
              <a:gd name="T76" fmla="*/ 697 w 1019"/>
              <a:gd name="T77" fmla="*/ 278 h 2556"/>
              <a:gd name="T78" fmla="*/ 615 w 1019"/>
              <a:gd name="T79" fmla="*/ 237 h 2556"/>
              <a:gd name="T80" fmla="*/ 626 w 1019"/>
              <a:gd name="T81" fmla="*/ 110 h 2556"/>
              <a:gd name="T82" fmla="*/ 577 w 1019"/>
              <a:gd name="T83" fmla="*/ 8 h 2556"/>
              <a:gd name="T84" fmla="*/ 539 w 1019"/>
              <a:gd name="T85" fmla="*/ 12 h 2556"/>
              <a:gd name="T86" fmla="*/ 460 w 1019"/>
              <a:gd name="T87" fmla="*/ 8 h 2556"/>
              <a:gd name="T88" fmla="*/ 401 w 1019"/>
              <a:gd name="T89" fmla="*/ 45 h 2556"/>
              <a:gd name="T90" fmla="*/ 364 w 1019"/>
              <a:gd name="T91" fmla="*/ 97 h 2556"/>
              <a:gd name="T92" fmla="*/ 355 w 1019"/>
              <a:gd name="T93" fmla="*/ 127 h 2556"/>
              <a:gd name="T94" fmla="*/ 348 w 1019"/>
              <a:gd name="T95" fmla="*/ 200 h 2556"/>
              <a:gd name="T96" fmla="*/ 360 w 1019"/>
              <a:gd name="T97" fmla="*/ 2432 h 2556"/>
              <a:gd name="T98" fmla="*/ 338 w 1019"/>
              <a:gd name="T99" fmla="*/ 2481 h 2556"/>
              <a:gd name="T100" fmla="*/ 391 w 1019"/>
              <a:gd name="T101" fmla="*/ 2147 h 2556"/>
              <a:gd name="T102" fmla="*/ 539 w 1019"/>
              <a:gd name="T103" fmla="*/ 2081 h 2556"/>
              <a:gd name="T104" fmla="*/ 611 w 1019"/>
              <a:gd name="T105" fmla="*/ 2092 h 2556"/>
              <a:gd name="T106" fmla="*/ 540 w 1019"/>
              <a:gd name="T107" fmla="*/ 2218 h 2556"/>
              <a:gd name="T108" fmla="*/ 482 w 1019"/>
              <a:gd name="T109" fmla="*/ 2211 h 2556"/>
              <a:gd name="T110" fmla="*/ 445 w 1019"/>
              <a:gd name="T111" fmla="*/ 2143 h 2556"/>
              <a:gd name="T112" fmla="*/ 555 w 1019"/>
              <a:gd name="T113" fmla="*/ 1470 h 2556"/>
              <a:gd name="T114" fmla="*/ 578 w 1019"/>
              <a:gd name="T115" fmla="*/ 1856 h 2556"/>
              <a:gd name="T116" fmla="*/ 583 w 1019"/>
              <a:gd name="T117" fmla="*/ 1885 h 2556"/>
              <a:gd name="T118" fmla="*/ 558 w 1019"/>
              <a:gd name="T119" fmla="*/ 1963 h 2556"/>
              <a:gd name="T120" fmla="*/ 548 w 1019"/>
              <a:gd name="T121" fmla="*/ 1944 h 2556"/>
              <a:gd name="T122" fmla="*/ 151 w 1019"/>
              <a:gd name="T123" fmla="*/ 2125 h 2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19" h="2556">
                <a:moveTo>
                  <a:pt x="348" y="236"/>
                </a:moveTo>
                <a:lnTo>
                  <a:pt x="348" y="236"/>
                </a:lnTo>
                <a:lnTo>
                  <a:pt x="322" y="247"/>
                </a:lnTo>
                <a:lnTo>
                  <a:pt x="293" y="258"/>
                </a:lnTo>
                <a:lnTo>
                  <a:pt x="262" y="273"/>
                </a:lnTo>
                <a:lnTo>
                  <a:pt x="229" y="289"/>
                </a:lnTo>
                <a:lnTo>
                  <a:pt x="199" y="307"/>
                </a:lnTo>
                <a:lnTo>
                  <a:pt x="185" y="315"/>
                </a:lnTo>
                <a:lnTo>
                  <a:pt x="176" y="323"/>
                </a:lnTo>
                <a:lnTo>
                  <a:pt x="168" y="331"/>
                </a:lnTo>
                <a:lnTo>
                  <a:pt x="162" y="340"/>
                </a:lnTo>
                <a:lnTo>
                  <a:pt x="162" y="340"/>
                </a:lnTo>
                <a:lnTo>
                  <a:pt x="154" y="356"/>
                </a:lnTo>
                <a:lnTo>
                  <a:pt x="143" y="374"/>
                </a:lnTo>
                <a:lnTo>
                  <a:pt x="118" y="411"/>
                </a:lnTo>
                <a:lnTo>
                  <a:pt x="97" y="445"/>
                </a:lnTo>
                <a:lnTo>
                  <a:pt x="90" y="460"/>
                </a:lnTo>
                <a:lnTo>
                  <a:pt x="86" y="471"/>
                </a:lnTo>
                <a:lnTo>
                  <a:pt x="86" y="471"/>
                </a:lnTo>
                <a:lnTo>
                  <a:pt x="84" y="480"/>
                </a:lnTo>
                <a:lnTo>
                  <a:pt x="84" y="488"/>
                </a:lnTo>
                <a:lnTo>
                  <a:pt x="87" y="502"/>
                </a:lnTo>
                <a:lnTo>
                  <a:pt x="90" y="512"/>
                </a:lnTo>
                <a:lnTo>
                  <a:pt x="91" y="514"/>
                </a:lnTo>
                <a:lnTo>
                  <a:pt x="91" y="514"/>
                </a:lnTo>
                <a:lnTo>
                  <a:pt x="78" y="528"/>
                </a:lnTo>
                <a:lnTo>
                  <a:pt x="49" y="562"/>
                </a:lnTo>
                <a:lnTo>
                  <a:pt x="32" y="583"/>
                </a:lnTo>
                <a:lnTo>
                  <a:pt x="19" y="603"/>
                </a:lnTo>
                <a:lnTo>
                  <a:pt x="13" y="614"/>
                </a:lnTo>
                <a:lnTo>
                  <a:pt x="9" y="624"/>
                </a:lnTo>
                <a:lnTo>
                  <a:pt x="5" y="632"/>
                </a:lnTo>
                <a:lnTo>
                  <a:pt x="4" y="640"/>
                </a:lnTo>
                <a:lnTo>
                  <a:pt x="4" y="640"/>
                </a:lnTo>
                <a:lnTo>
                  <a:pt x="1" y="666"/>
                </a:lnTo>
                <a:lnTo>
                  <a:pt x="0" y="685"/>
                </a:lnTo>
                <a:lnTo>
                  <a:pt x="1" y="703"/>
                </a:lnTo>
                <a:lnTo>
                  <a:pt x="4" y="722"/>
                </a:lnTo>
                <a:lnTo>
                  <a:pt x="4" y="722"/>
                </a:lnTo>
                <a:lnTo>
                  <a:pt x="8" y="741"/>
                </a:lnTo>
                <a:lnTo>
                  <a:pt x="13" y="757"/>
                </a:lnTo>
                <a:lnTo>
                  <a:pt x="16" y="766"/>
                </a:lnTo>
                <a:lnTo>
                  <a:pt x="20" y="772"/>
                </a:lnTo>
                <a:lnTo>
                  <a:pt x="24" y="781"/>
                </a:lnTo>
                <a:lnTo>
                  <a:pt x="31" y="787"/>
                </a:lnTo>
                <a:lnTo>
                  <a:pt x="31" y="787"/>
                </a:lnTo>
                <a:lnTo>
                  <a:pt x="41" y="796"/>
                </a:lnTo>
                <a:lnTo>
                  <a:pt x="53" y="806"/>
                </a:lnTo>
                <a:lnTo>
                  <a:pt x="84" y="831"/>
                </a:lnTo>
                <a:lnTo>
                  <a:pt x="112" y="853"/>
                </a:lnTo>
                <a:lnTo>
                  <a:pt x="121" y="860"/>
                </a:lnTo>
                <a:lnTo>
                  <a:pt x="124" y="864"/>
                </a:lnTo>
                <a:lnTo>
                  <a:pt x="124" y="864"/>
                </a:lnTo>
                <a:lnTo>
                  <a:pt x="114" y="890"/>
                </a:lnTo>
                <a:lnTo>
                  <a:pt x="105" y="916"/>
                </a:lnTo>
                <a:lnTo>
                  <a:pt x="95" y="946"/>
                </a:lnTo>
                <a:lnTo>
                  <a:pt x="87" y="976"/>
                </a:lnTo>
                <a:lnTo>
                  <a:pt x="83" y="991"/>
                </a:lnTo>
                <a:lnTo>
                  <a:pt x="80" y="1004"/>
                </a:lnTo>
                <a:lnTo>
                  <a:pt x="80" y="1017"/>
                </a:lnTo>
                <a:lnTo>
                  <a:pt x="80" y="1028"/>
                </a:lnTo>
                <a:lnTo>
                  <a:pt x="82" y="1037"/>
                </a:lnTo>
                <a:lnTo>
                  <a:pt x="86" y="1044"/>
                </a:lnTo>
                <a:lnTo>
                  <a:pt x="86" y="1044"/>
                </a:lnTo>
                <a:lnTo>
                  <a:pt x="102" y="1062"/>
                </a:lnTo>
                <a:lnTo>
                  <a:pt x="114" y="1071"/>
                </a:lnTo>
                <a:lnTo>
                  <a:pt x="121" y="1075"/>
                </a:lnTo>
                <a:lnTo>
                  <a:pt x="124" y="1077"/>
                </a:lnTo>
                <a:lnTo>
                  <a:pt x="91" y="1224"/>
                </a:lnTo>
                <a:lnTo>
                  <a:pt x="91" y="1224"/>
                </a:lnTo>
                <a:lnTo>
                  <a:pt x="83" y="1239"/>
                </a:lnTo>
                <a:lnTo>
                  <a:pt x="78" y="1253"/>
                </a:lnTo>
                <a:lnTo>
                  <a:pt x="76" y="1261"/>
                </a:lnTo>
                <a:lnTo>
                  <a:pt x="75" y="1268"/>
                </a:lnTo>
                <a:lnTo>
                  <a:pt x="75" y="1268"/>
                </a:lnTo>
                <a:lnTo>
                  <a:pt x="76" y="1284"/>
                </a:lnTo>
                <a:lnTo>
                  <a:pt x="79" y="1303"/>
                </a:lnTo>
                <a:lnTo>
                  <a:pt x="82" y="1321"/>
                </a:lnTo>
                <a:lnTo>
                  <a:pt x="82" y="1328"/>
                </a:lnTo>
                <a:lnTo>
                  <a:pt x="80" y="1333"/>
                </a:lnTo>
                <a:lnTo>
                  <a:pt x="80" y="1333"/>
                </a:lnTo>
                <a:lnTo>
                  <a:pt x="78" y="1339"/>
                </a:lnTo>
                <a:lnTo>
                  <a:pt x="71" y="1347"/>
                </a:lnTo>
                <a:lnTo>
                  <a:pt x="52" y="1367"/>
                </a:lnTo>
                <a:lnTo>
                  <a:pt x="42" y="1380"/>
                </a:lnTo>
                <a:lnTo>
                  <a:pt x="34" y="1392"/>
                </a:lnTo>
                <a:lnTo>
                  <a:pt x="28" y="1404"/>
                </a:lnTo>
                <a:lnTo>
                  <a:pt x="26" y="1410"/>
                </a:lnTo>
                <a:lnTo>
                  <a:pt x="26" y="1415"/>
                </a:lnTo>
                <a:lnTo>
                  <a:pt x="26" y="1481"/>
                </a:lnTo>
                <a:lnTo>
                  <a:pt x="26" y="1481"/>
                </a:lnTo>
                <a:lnTo>
                  <a:pt x="30" y="1541"/>
                </a:lnTo>
                <a:lnTo>
                  <a:pt x="37" y="1649"/>
                </a:lnTo>
                <a:lnTo>
                  <a:pt x="45" y="1759"/>
                </a:lnTo>
                <a:lnTo>
                  <a:pt x="48" y="1800"/>
                </a:lnTo>
                <a:lnTo>
                  <a:pt x="48" y="1825"/>
                </a:lnTo>
                <a:lnTo>
                  <a:pt x="48" y="1825"/>
                </a:lnTo>
                <a:lnTo>
                  <a:pt x="46" y="1849"/>
                </a:lnTo>
                <a:lnTo>
                  <a:pt x="48" y="1866"/>
                </a:lnTo>
                <a:lnTo>
                  <a:pt x="48" y="1879"/>
                </a:lnTo>
                <a:lnTo>
                  <a:pt x="58" y="1896"/>
                </a:lnTo>
                <a:lnTo>
                  <a:pt x="58" y="1896"/>
                </a:lnTo>
                <a:lnTo>
                  <a:pt x="52" y="1904"/>
                </a:lnTo>
                <a:lnTo>
                  <a:pt x="45" y="1912"/>
                </a:lnTo>
                <a:lnTo>
                  <a:pt x="38" y="1923"/>
                </a:lnTo>
                <a:lnTo>
                  <a:pt x="31" y="1935"/>
                </a:lnTo>
                <a:lnTo>
                  <a:pt x="26" y="1948"/>
                </a:lnTo>
                <a:lnTo>
                  <a:pt x="24" y="1954"/>
                </a:lnTo>
                <a:lnTo>
                  <a:pt x="24" y="1960"/>
                </a:lnTo>
                <a:lnTo>
                  <a:pt x="24" y="1967"/>
                </a:lnTo>
                <a:lnTo>
                  <a:pt x="26" y="1972"/>
                </a:lnTo>
                <a:lnTo>
                  <a:pt x="26" y="1972"/>
                </a:lnTo>
                <a:lnTo>
                  <a:pt x="30" y="1982"/>
                </a:lnTo>
                <a:lnTo>
                  <a:pt x="34" y="1990"/>
                </a:lnTo>
                <a:lnTo>
                  <a:pt x="41" y="1999"/>
                </a:lnTo>
                <a:lnTo>
                  <a:pt x="46" y="2004"/>
                </a:lnTo>
                <a:lnTo>
                  <a:pt x="48" y="2005"/>
                </a:lnTo>
                <a:lnTo>
                  <a:pt x="75" y="2005"/>
                </a:lnTo>
                <a:lnTo>
                  <a:pt x="75" y="2005"/>
                </a:lnTo>
                <a:lnTo>
                  <a:pt x="67" y="2017"/>
                </a:lnTo>
                <a:lnTo>
                  <a:pt x="61" y="2030"/>
                </a:lnTo>
                <a:lnTo>
                  <a:pt x="60" y="2036"/>
                </a:lnTo>
                <a:lnTo>
                  <a:pt x="58" y="2043"/>
                </a:lnTo>
                <a:lnTo>
                  <a:pt x="58" y="2043"/>
                </a:lnTo>
                <a:lnTo>
                  <a:pt x="56" y="2065"/>
                </a:lnTo>
                <a:lnTo>
                  <a:pt x="54" y="2094"/>
                </a:lnTo>
                <a:lnTo>
                  <a:pt x="53" y="2107"/>
                </a:lnTo>
                <a:lnTo>
                  <a:pt x="53" y="2120"/>
                </a:lnTo>
                <a:lnTo>
                  <a:pt x="56" y="2128"/>
                </a:lnTo>
                <a:lnTo>
                  <a:pt x="57" y="2129"/>
                </a:lnTo>
                <a:lnTo>
                  <a:pt x="58" y="2131"/>
                </a:lnTo>
                <a:lnTo>
                  <a:pt x="58" y="2131"/>
                </a:lnTo>
                <a:lnTo>
                  <a:pt x="68" y="2132"/>
                </a:lnTo>
                <a:lnTo>
                  <a:pt x="79" y="2136"/>
                </a:lnTo>
                <a:lnTo>
                  <a:pt x="91" y="2141"/>
                </a:lnTo>
                <a:lnTo>
                  <a:pt x="250" y="2141"/>
                </a:lnTo>
                <a:lnTo>
                  <a:pt x="250" y="2141"/>
                </a:lnTo>
                <a:lnTo>
                  <a:pt x="250" y="2180"/>
                </a:lnTo>
                <a:lnTo>
                  <a:pt x="250" y="2267"/>
                </a:lnTo>
                <a:lnTo>
                  <a:pt x="252" y="2319"/>
                </a:lnTo>
                <a:lnTo>
                  <a:pt x="255" y="2368"/>
                </a:lnTo>
                <a:lnTo>
                  <a:pt x="259" y="2410"/>
                </a:lnTo>
                <a:lnTo>
                  <a:pt x="262" y="2428"/>
                </a:lnTo>
                <a:lnTo>
                  <a:pt x="266" y="2442"/>
                </a:lnTo>
                <a:lnTo>
                  <a:pt x="266" y="2442"/>
                </a:lnTo>
                <a:lnTo>
                  <a:pt x="280" y="2488"/>
                </a:lnTo>
                <a:lnTo>
                  <a:pt x="285" y="2507"/>
                </a:lnTo>
                <a:lnTo>
                  <a:pt x="292" y="2525"/>
                </a:lnTo>
                <a:lnTo>
                  <a:pt x="299" y="2540"/>
                </a:lnTo>
                <a:lnTo>
                  <a:pt x="303" y="2545"/>
                </a:lnTo>
                <a:lnTo>
                  <a:pt x="308" y="2551"/>
                </a:lnTo>
                <a:lnTo>
                  <a:pt x="312" y="2554"/>
                </a:lnTo>
                <a:lnTo>
                  <a:pt x="319" y="2556"/>
                </a:lnTo>
                <a:lnTo>
                  <a:pt x="325" y="2556"/>
                </a:lnTo>
                <a:lnTo>
                  <a:pt x="331" y="2556"/>
                </a:lnTo>
                <a:lnTo>
                  <a:pt x="331" y="2556"/>
                </a:lnTo>
                <a:lnTo>
                  <a:pt x="338" y="2554"/>
                </a:lnTo>
                <a:lnTo>
                  <a:pt x="345" y="2550"/>
                </a:lnTo>
                <a:lnTo>
                  <a:pt x="351" y="2543"/>
                </a:lnTo>
                <a:lnTo>
                  <a:pt x="356" y="2536"/>
                </a:lnTo>
                <a:lnTo>
                  <a:pt x="361" y="2526"/>
                </a:lnTo>
                <a:lnTo>
                  <a:pt x="367" y="2517"/>
                </a:lnTo>
                <a:lnTo>
                  <a:pt x="375" y="2494"/>
                </a:lnTo>
                <a:lnTo>
                  <a:pt x="382" y="2469"/>
                </a:lnTo>
                <a:lnTo>
                  <a:pt x="389" y="2444"/>
                </a:lnTo>
                <a:lnTo>
                  <a:pt x="397" y="2404"/>
                </a:lnTo>
                <a:lnTo>
                  <a:pt x="397" y="2404"/>
                </a:lnTo>
                <a:lnTo>
                  <a:pt x="405" y="2360"/>
                </a:lnTo>
                <a:lnTo>
                  <a:pt x="415" y="2305"/>
                </a:lnTo>
                <a:lnTo>
                  <a:pt x="424" y="2240"/>
                </a:lnTo>
                <a:lnTo>
                  <a:pt x="424" y="2240"/>
                </a:lnTo>
                <a:lnTo>
                  <a:pt x="430" y="2248"/>
                </a:lnTo>
                <a:lnTo>
                  <a:pt x="435" y="2257"/>
                </a:lnTo>
                <a:lnTo>
                  <a:pt x="443" y="2267"/>
                </a:lnTo>
                <a:lnTo>
                  <a:pt x="453" y="2278"/>
                </a:lnTo>
                <a:lnTo>
                  <a:pt x="465" y="2286"/>
                </a:lnTo>
                <a:lnTo>
                  <a:pt x="472" y="2290"/>
                </a:lnTo>
                <a:lnTo>
                  <a:pt x="480" y="2293"/>
                </a:lnTo>
                <a:lnTo>
                  <a:pt x="487" y="2294"/>
                </a:lnTo>
                <a:lnTo>
                  <a:pt x="495" y="2294"/>
                </a:lnTo>
                <a:lnTo>
                  <a:pt x="495" y="2294"/>
                </a:lnTo>
                <a:lnTo>
                  <a:pt x="510" y="2293"/>
                </a:lnTo>
                <a:lnTo>
                  <a:pt x="524" y="2290"/>
                </a:lnTo>
                <a:lnTo>
                  <a:pt x="536" y="2286"/>
                </a:lnTo>
                <a:lnTo>
                  <a:pt x="548" y="2278"/>
                </a:lnTo>
                <a:lnTo>
                  <a:pt x="559" y="2268"/>
                </a:lnTo>
                <a:lnTo>
                  <a:pt x="570" y="2256"/>
                </a:lnTo>
                <a:lnTo>
                  <a:pt x="581" y="2238"/>
                </a:lnTo>
                <a:lnTo>
                  <a:pt x="593" y="2218"/>
                </a:lnTo>
                <a:lnTo>
                  <a:pt x="593" y="2218"/>
                </a:lnTo>
                <a:lnTo>
                  <a:pt x="607" y="2192"/>
                </a:lnTo>
                <a:lnTo>
                  <a:pt x="619" y="2162"/>
                </a:lnTo>
                <a:lnTo>
                  <a:pt x="632" y="2131"/>
                </a:lnTo>
                <a:lnTo>
                  <a:pt x="641" y="2099"/>
                </a:lnTo>
                <a:lnTo>
                  <a:pt x="658" y="2049"/>
                </a:lnTo>
                <a:lnTo>
                  <a:pt x="664" y="2027"/>
                </a:lnTo>
                <a:lnTo>
                  <a:pt x="752" y="2027"/>
                </a:lnTo>
                <a:lnTo>
                  <a:pt x="757" y="1983"/>
                </a:lnTo>
                <a:lnTo>
                  <a:pt x="757" y="1983"/>
                </a:lnTo>
                <a:lnTo>
                  <a:pt x="764" y="1983"/>
                </a:lnTo>
                <a:lnTo>
                  <a:pt x="770" y="1982"/>
                </a:lnTo>
                <a:lnTo>
                  <a:pt x="778" y="1978"/>
                </a:lnTo>
                <a:lnTo>
                  <a:pt x="786" y="1974"/>
                </a:lnTo>
                <a:lnTo>
                  <a:pt x="794" y="1967"/>
                </a:lnTo>
                <a:lnTo>
                  <a:pt x="801" y="1957"/>
                </a:lnTo>
                <a:lnTo>
                  <a:pt x="804" y="1952"/>
                </a:lnTo>
                <a:lnTo>
                  <a:pt x="806" y="1945"/>
                </a:lnTo>
                <a:lnTo>
                  <a:pt x="806" y="1945"/>
                </a:lnTo>
                <a:lnTo>
                  <a:pt x="808" y="1938"/>
                </a:lnTo>
                <a:lnTo>
                  <a:pt x="808" y="1931"/>
                </a:lnTo>
                <a:lnTo>
                  <a:pt x="808" y="1924"/>
                </a:lnTo>
                <a:lnTo>
                  <a:pt x="806" y="1918"/>
                </a:lnTo>
                <a:lnTo>
                  <a:pt x="801" y="1905"/>
                </a:lnTo>
                <a:lnTo>
                  <a:pt x="794" y="1894"/>
                </a:lnTo>
                <a:lnTo>
                  <a:pt x="787" y="1886"/>
                </a:lnTo>
                <a:lnTo>
                  <a:pt x="780" y="1879"/>
                </a:lnTo>
                <a:lnTo>
                  <a:pt x="774" y="1874"/>
                </a:lnTo>
                <a:lnTo>
                  <a:pt x="779" y="1863"/>
                </a:lnTo>
                <a:lnTo>
                  <a:pt x="779" y="1863"/>
                </a:lnTo>
                <a:lnTo>
                  <a:pt x="787" y="1829"/>
                </a:lnTo>
                <a:lnTo>
                  <a:pt x="804" y="1751"/>
                </a:lnTo>
                <a:lnTo>
                  <a:pt x="813" y="1706"/>
                </a:lnTo>
                <a:lnTo>
                  <a:pt x="820" y="1664"/>
                </a:lnTo>
                <a:lnTo>
                  <a:pt x="825" y="1627"/>
                </a:lnTo>
                <a:lnTo>
                  <a:pt x="828" y="1601"/>
                </a:lnTo>
                <a:lnTo>
                  <a:pt x="828" y="1601"/>
                </a:lnTo>
                <a:lnTo>
                  <a:pt x="830" y="1580"/>
                </a:lnTo>
                <a:lnTo>
                  <a:pt x="831" y="1556"/>
                </a:lnTo>
                <a:lnTo>
                  <a:pt x="838" y="1504"/>
                </a:lnTo>
                <a:lnTo>
                  <a:pt x="840" y="1478"/>
                </a:lnTo>
                <a:lnTo>
                  <a:pt x="842" y="1455"/>
                </a:lnTo>
                <a:lnTo>
                  <a:pt x="842" y="1436"/>
                </a:lnTo>
                <a:lnTo>
                  <a:pt x="840" y="1428"/>
                </a:lnTo>
                <a:lnTo>
                  <a:pt x="839" y="1421"/>
                </a:lnTo>
                <a:lnTo>
                  <a:pt x="839" y="1421"/>
                </a:lnTo>
                <a:lnTo>
                  <a:pt x="825" y="1387"/>
                </a:lnTo>
                <a:lnTo>
                  <a:pt x="805" y="1340"/>
                </a:lnTo>
                <a:lnTo>
                  <a:pt x="779" y="1284"/>
                </a:lnTo>
                <a:lnTo>
                  <a:pt x="801" y="1284"/>
                </a:lnTo>
                <a:lnTo>
                  <a:pt x="801" y="1284"/>
                </a:lnTo>
                <a:lnTo>
                  <a:pt x="823" y="1198"/>
                </a:lnTo>
                <a:lnTo>
                  <a:pt x="839" y="1135"/>
                </a:lnTo>
                <a:lnTo>
                  <a:pt x="843" y="1115"/>
                </a:lnTo>
                <a:lnTo>
                  <a:pt x="845" y="1104"/>
                </a:lnTo>
                <a:lnTo>
                  <a:pt x="845" y="1104"/>
                </a:lnTo>
                <a:lnTo>
                  <a:pt x="845" y="1097"/>
                </a:lnTo>
                <a:lnTo>
                  <a:pt x="847" y="1084"/>
                </a:lnTo>
                <a:lnTo>
                  <a:pt x="855" y="1048"/>
                </a:lnTo>
                <a:lnTo>
                  <a:pt x="866" y="1000"/>
                </a:lnTo>
                <a:lnTo>
                  <a:pt x="866" y="1000"/>
                </a:lnTo>
                <a:lnTo>
                  <a:pt x="872" y="1002"/>
                </a:lnTo>
                <a:lnTo>
                  <a:pt x="883" y="1004"/>
                </a:lnTo>
                <a:lnTo>
                  <a:pt x="890" y="1006"/>
                </a:lnTo>
                <a:lnTo>
                  <a:pt x="895" y="1006"/>
                </a:lnTo>
                <a:lnTo>
                  <a:pt x="898" y="1004"/>
                </a:lnTo>
                <a:lnTo>
                  <a:pt x="899" y="1003"/>
                </a:lnTo>
                <a:lnTo>
                  <a:pt x="899" y="1000"/>
                </a:lnTo>
                <a:lnTo>
                  <a:pt x="899" y="1000"/>
                </a:lnTo>
                <a:lnTo>
                  <a:pt x="898" y="995"/>
                </a:lnTo>
                <a:lnTo>
                  <a:pt x="894" y="989"/>
                </a:lnTo>
                <a:lnTo>
                  <a:pt x="886" y="977"/>
                </a:lnTo>
                <a:lnTo>
                  <a:pt x="872" y="962"/>
                </a:lnTo>
                <a:lnTo>
                  <a:pt x="872" y="962"/>
                </a:lnTo>
                <a:lnTo>
                  <a:pt x="883" y="961"/>
                </a:lnTo>
                <a:lnTo>
                  <a:pt x="906" y="957"/>
                </a:lnTo>
                <a:lnTo>
                  <a:pt x="920" y="954"/>
                </a:lnTo>
                <a:lnTo>
                  <a:pt x="933" y="948"/>
                </a:lnTo>
                <a:lnTo>
                  <a:pt x="946" y="943"/>
                </a:lnTo>
                <a:lnTo>
                  <a:pt x="950" y="939"/>
                </a:lnTo>
                <a:lnTo>
                  <a:pt x="954" y="935"/>
                </a:lnTo>
                <a:lnTo>
                  <a:pt x="954" y="935"/>
                </a:lnTo>
                <a:lnTo>
                  <a:pt x="958" y="929"/>
                </a:lnTo>
                <a:lnTo>
                  <a:pt x="962" y="920"/>
                </a:lnTo>
                <a:lnTo>
                  <a:pt x="973" y="895"/>
                </a:lnTo>
                <a:lnTo>
                  <a:pt x="984" y="862"/>
                </a:lnTo>
                <a:lnTo>
                  <a:pt x="995" y="827"/>
                </a:lnTo>
                <a:lnTo>
                  <a:pt x="1006" y="791"/>
                </a:lnTo>
                <a:lnTo>
                  <a:pt x="1014" y="760"/>
                </a:lnTo>
                <a:lnTo>
                  <a:pt x="1019" y="733"/>
                </a:lnTo>
                <a:lnTo>
                  <a:pt x="1019" y="723"/>
                </a:lnTo>
                <a:lnTo>
                  <a:pt x="1019" y="716"/>
                </a:lnTo>
                <a:lnTo>
                  <a:pt x="1019" y="716"/>
                </a:lnTo>
                <a:lnTo>
                  <a:pt x="1017" y="704"/>
                </a:lnTo>
                <a:lnTo>
                  <a:pt x="1011" y="690"/>
                </a:lnTo>
                <a:lnTo>
                  <a:pt x="996" y="658"/>
                </a:lnTo>
                <a:lnTo>
                  <a:pt x="978" y="622"/>
                </a:lnTo>
                <a:lnTo>
                  <a:pt x="959" y="591"/>
                </a:lnTo>
                <a:lnTo>
                  <a:pt x="959" y="591"/>
                </a:lnTo>
                <a:lnTo>
                  <a:pt x="950" y="573"/>
                </a:lnTo>
                <a:lnTo>
                  <a:pt x="939" y="548"/>
                </a:lnTo>
                <a:lnTo>
                  <a:pt x="929" y="521"/>
                </a:lnTo>
                <a:lnTo>
                  <a:pt x="920" y="491"/>
                </a:lnTo>
                <a:lnTo>
                  <a:pt x="903" y="441"/>
                </a:lnTo>
                <a:lnTo>
                  <a:pt x="899" y="424"/>
                </a:lnTo>
                <a:lnTo>
                  <a:pt x="899" y="416"/>
                </a:lnTo>
                <a:lnTo>
                  <a:pt x="899" y="416"/>
                </a:lnTo>
                <a:lnTo>
                  <a:pt x="899" y="412"/>
                </a:lnTo>
                <a:lnTo>
                  <a:pt x="899" y="404"/>
                </a:lnTo>
                <a:lnTo>
                  <a:pt x="894" y="386"/>
                </a:lnTo>
                <a:lnTo>
                  <a:pt x="886" y="367"/>
                </a:lnTo>
                <a:lnTo>
                  <a:pt x="881" y="360"/>
                </a:lnTo>
                <a:lnTo>
                  <a:pt x="877" y="356"/>
                </a:lnTo>
                <a:lnTo>
                  <a:pt x="877" y="356"/>
                </a:lnTo>
                <a:lnTo>
                  <a:pt x="865" y="351"/>
                </a:lnTo>
                <a:lnTo>
                  <a:pt x="847" y="345"/>
                </a:lnTo>
                <a:lnTo>
                  <a:pt x="830" y="340"/>
                </a:lnTo>
                <a:lnTo>
                  <a:pt x="817" y="334"/>
                </a:lnTo>
                <a:lnTo>
                  <a:pt x="817" y="334"/>
                </a:lnTo>
                <a:lnTo>
                  <a:pt x="776" y="315"/>
                </a:lnTo>
                <a:lnTo>
                  <a:pt x="714" y="285"/>
                </a:lnTo>
                <a:lnTo>
                  <a:pt x="714" y="285"/>
                </a:lnTo>
                <a:lnTo>
                  <a:pt x="697" y="278"/>
                </a:lnTo>
                <a:lnTo>
                  <a:pt x="681" y="271"/>
                </a:lnTo>
                <a:lnTo>
                  <a:pt x="649" y="259"/>
                </a:lnTo>
                <a:lnTo>
                  <a:pt x="625" y="251"/>
                </a:lnTo>
                <a:lnTo>
                  <a:pt x="618" y="248"/>
                </a:lnTo>
                <a:lnTo>
                  <a:pt x="615" y="247"/>
                </a:lnTo>
                <a:lnTo>
                  <a:pt x="615" y="247"/>
                </a:lnTo>
                <a:lnTo>
                  <a:pt x="617" y="243"/>
                </a:lnTo>
                <a:lnTo>
                  <a:pt x="615" y="237"/>
                </a:lnTo>
                <a:lnTo>
                  <a:pt x="615" y="230"/>
                </a:lnTo>
                <a:lnTo>
                  <a:pt x="615" y="230"/>
                </a:lnTo>
                <a:lnTo>
                  <a:pt x="618" y="217"/>
                </a:lnTo>
                <a:lnTo>
                  <a:pt x="623" y="183"/>
                </a:lnTo>
                <a:lnTo>
                  <a:pt x="626" y="143"/>
                </a:lnTo>
                <a:lnTo>
                  <a:pt x="628" y="125"/>
                </a:lnTo>
                <a:lnTo>
                  <a:pt x="626" y="110"/>
                </a:lnTo>
                <a:lnTo>
                  <a:pt x="626" y="110"/>
                </a:lnTo>
                <a:lnTo>
                  <a:pt x="623" y="97"/>
                </a:lnTo>
                <a:lnTo>
                  <a:pt x="619" y="82"/>
                </a:lnTo>
                <a:lnTo>
                  <a:pt x="614" y="65"/>
                </a:lnTo>
                <a:lnTo>
                  <a:pt x="607" y="49"/>
                </a:lnTo>
                <a:lnTo>
                  <a:pt x="599" y="34"/>
                </a:lnTo>
                <a:lnTo>
                  <a:pt x="591" y="22"/>
                </a:lnTo>
                <a:lnTo>
                  <a:pt x="581" y="12"/>
                </a:lnTo>
                <a:lnTo>
                  <a:pt x="577" y="8"/>
                </a:lnTo>
                <a:lnTo>
                  <a:pt x="572" y="7"/>
                </a:lnTo>
                <a:lnTo>
                  <a:pt x="572" y="7"/>
                </a:lnTo>
                <a:lnTo>
                  <a:pt x="562" y="5"/>
                </a:lnTo>
                <a:lnTo>
                  <a:pt x="555" y="4"/>
                </a:lnTo>
                <a:lnTo>
                  <a:pt x="550" y="5"/>
                </a:lnTo>
                <a:lnTo>
                  <a:pt x="546" y="7"/>
                </a:lnTo>
                <a:lnTo>
                  <a:pt x="540" y="11"/>
                </a:lnTo>
                <a:lnTo>
                  <a:pt x="539" y="12"/>
                </a:lnTo>
                <a:lnTo>
                  <a:pt x="501" y="1"/>
                </a:lnTo>
                <a:lnTo>
                  <a:pt x="501" y="1"/>
                </a:lnTo>
                <a:lnTo>
                  <a:pt x="495" y="0"/>
                </a:lnTo>
                <a:lnTo>
                  <a:pt x="490" y="0"/>
                </a:lnTo>
                <a:lnTo>
                  <a:pt x="484" y="1"/>
                </a:lnTo>
                <a:lnTo>
                  <a:pt x="484" y="1"/>
                </a:lnTo>
                <a:lnTo>
                  <a:pt x="475" y="4"/>
                </a:lnTo>
                <a:lnTo>
                  <a:pt x="460" y="8"/>
                </a:lnTo>
                <a:lnTo>
                  <a:pt x="441" y="12"/>
                </a:lnTo>
                <a:lnTo>
                  <a:pt x="441" y="12"/>
                </a:lnTo>
                <a:lnTo>
                  <a:pt x="432" y="19"/>
                </a:lnTo>
                <a:lnTo>
                  <a:pt x="419" y="34"/>
                </a:lnTo>
                <a:lnTo>
                  <a:pt x="419" y="34"/>
                </a:lnTo>
                <a:lnTo>
                  <a:pt x="416" y="37"/>
                </a:lnTo>
                <a:lnTo>
                  <a:pt x="411" y="39"/>
                </a:lnTo>
                <a:lnTo>
                  <a:pt x="401" y="45"/>
                </a:lnTo>
                <a:lnTo>
                  <a:pt x="391" y="50"/>
                </a:lnTo>
                <a:lnTo>
                  <a:pt x="389" y="53"/>
                </a:lnTo>
                <a:lnTo>
                  <a:pt x="386" y="56"/>
                </a:lnTo>
                <a:lnTo>
                  <a:pt x="386" y="56"/>
                </a:lnTo>
                <a:lnTo>
                  <a:pt x="381" y="65"/>
                </a:lnTo>
                <a:lnTo>
                  <a:pt x="374" y="79"/>
                </a:lnTo>
                <a:lnTo>
                  <a:pt x="367" y="93"/>
                </a:lnTo>
                <a:lnTo>
                  <a:pt x="364" y="97"/>
                </a:lnTo>
                <a:lnTo>
                  <a:pt x="364" y="99"/>
                </a:lnTo>
                <a:lnTo>
                  <a:pt x="364" y="99"/>
                </a:lnTo>
                <a:lnTo>
                  <a:pt x="364" y="103"/>
                </a:lnTo>
                <a:lnTo>
                  <a:pt x="364" y="108"/>
                </a:lnTo>
                <a:lnTo>
                  <a:pt x="359" y="121"/>
                </a:lnTo>
                <a:lnTo>
                  <a:pt x="359" y="121"/>
                </a:lnTo>
                <a:lnTo>
                  <a:pt x="357" y="124"/>
                </a:lnTo>
                <a:lnTo>
                  <a:pt x="355" y="127"/>
                </a:lnTo>
                <a:lnTo>
                  <a:pt x="352" y="131"/>
                </a:lnTo>
                <a:lnTo>
                  <a:pt x="349" y="134"/>
                </a:lnTo>
                <a:lnTo>
                  <a:pt x="348" y="136"/>
                </a:lnTo>
                <a:lnTo>
                  <a:pt x="348" y="142"/>
                </a:lnTo>
                <a:lnTo>
                  <a:pt x="348" y="149"/>
                </a:lnTo>
                <a:lnTo>
                  <a:pt x="348" y="149"/>
                </a:lnTo>
                <a:lnTo>
                  <a:pt x="349" y="172"/>
                </a:lnTo>
                <a:lnTo>
                  <a:pt x="348" y="200"/>
                </a:lnTo>
                <a:lnTo>
                  <a:pt x="348" y="236"/>
                </a:lnTo>
                <a:lnTo>
                  <a:pt x="348" y="236"/>
                </a:lnTo>
                <a:close/>
                <a:moveTo>
                  <a:pt x="391" y="2147"/>
                </a:moveTo>
                <a:lnTo>
                  <a:pt x="391" y="2147"/>
                </a:lnTo>
                <a:lnTo>
                  <a:pt x="387" y="2200"/>
                </a:lnTo>
                <a:lnTo>
                  <a:pt x="375" y="2316"/>
                </a:lnTo>
                <a:lnTo>
                  <a:pt x="368" y="2379"/>
                </a:lnTo>
                <a:lnTo>
                  <a:pt x="360" y="2432"/>
                </a:lnTo>
                <a:lnTo>
                  <a:pt x="356" y="2454"/>
                </a:lnTo>
                <a:lnTo>
                  <a:pt x="352" y="2470"/>
                </a:lnTo>
                <a:lnTo>
                  <a:pt x="346" y="2481"/>
                </a:lnTo>
                <a:lnTo>
                  <a:pt x="345" y="2484"/>
                </a:lnTo>
                <a:lnTo>
                  <a:pt x="342" y="2485"/>
                </a:lnTo>
                <a:lnTo>
                  <a:pt x="342" y="2485"/>
                </a:lnTo>
                <a:lnTo>
                  <a:pt x="340" y="2484"/>
                </a:lnTo>
                <a:lnTo>
                  <a:pt x="338" y="2481"/>
                </a:lnTo>
                <a:lnTo>
                  <a:pt x="334" y="2470"/>
                </a:lnTo>
                <a:lnTo>
                  <a:pt x="331" y="2454"/>
                </a:lnTo>
                <a:lnTo>
                  <a:pt x="329" y="2432"/>
                </a:lnTo>
                <a:lnTo>
                  <a:pt x="325" y="2379"/>
                </a:lnTo>
                <a:lnTo>
                  <a:pt x="323" y="2316"/>
                </a:lnTo>
                <a:lnTo>
                  <a:pt x="320" y="2200"/>
                </a:lnTo>
                <a:lnTo>
                  <a:pt x="320" y="2147"/>
                </a:lnTo>
                <a:lnTo>
                  <a:pt x="391" y="2147"/>
                </a:lnTo>
                <a:close/>
                <a:moveTo>
                  <a:pt x="446" y="2141"/>
                </a:moveTo>
                <a:lnTo>
                  <a:pt x="522" y="2141"/>
                </a:lnTo>
                <a:lnTo>
                  <a:pt x="533" y="2103"/>
                </a:lnTo>
                <a:lnTo>
                  <a:pt x="533" y="2103"/>
                </a:lnTo>
                <a:lnTo>
                  <a:pt x="536" y="2096"/>
                </a:lnTo>
                <a:lnTo>
                  <a:pt x="539" y="2088"/>
                </a:lnTo>
                <a:lnTo>
                  <a:pt x="539" y="2081"/>
                </a:lnTo>
                <a:lnTo>
                  <a:pt x="539" y="2081"/>
                </a:lnTo>
                <a:lnTo>
                  <a:pt x="536" y="2050"/>
                </a:lnTo>
                <a:lnTo>
                  <a:pt x="533" y="2027"/>
                </a:lnTo>
                <a:lnTo>
                  <a:pt x="566" y="2021"/>
                </a:lnTo>
                <a:lnTo>
                  <a:pt x="588" y="2032"/>
                </a:lnTo>
                <a:lnTo>
                  <a:pt x="626" y="2032"/>
                </a:lnTo>
                <a:lnTo>
                  <a:pt x="626" y="2032"/>
                </a:lnTo>
                <a:lnTo>
                  <a:pt x="619" y="2062"/>
                </a:lnTo>
                <a:lnTo>
                  <a:pt x="611" y="2092"/>
                </a:lnTo>
                <a:lnTo>
                  <a:pt x="599" y="2128"/>
                </a:lnTo>
                <a:lnTo>
                  <a:pt x="592" y="2146"/>
                </a:lnTo>
                <a:lnTo>
                  <a:pt x="584" y="2162"/>
                </a:lnTo>
                <a:lnTo>
                  <a:pt x="576" y="2178"/>
                </a:lnTo>
                <a:lnTo>
                  <a:pt x="566" y="2193"/>
                </a:lnTo>
                <a:lnTo>
                  <a:pt x="557" y="2206"/>
                </a:lnTo>
                <a:lnTo>
                  <a:pt x="546" y="2215"/>
                </a:lnTo>
                <a:lnTo>
                  <a:pt x="540" y="2218"/>
                </a:lnTo>
                <a:lnTo>
                  <a:pt x="535" y="2221"/>
                </a:lnTo>
                <a:lnTo>
                  <a:pt x="528" y="2222"/>
                </a:lnTo>
                <a:lnTo>
                  <a:pt x="522" y="2223"/>
                </a:lnTo>
                <a:lnTo>
                  <a:pt x="522" y="2223"/>
                </a:lnTo>
                <a:lnTo>
                  <a:pt x="510" y="2223"/>
                </a:lnTo>
                <a:lnTo>
                  <a:pt x="499" y="2221"/>
                </a:lnTo>
                <a:lnTo>
                  <a:pt x="490" y="2217"/>
                </a:lnTo>
                <a:lnTo>
                  <a:pt x="482" y="2211"/>
                </a:lnTo>
                <a:lnTo>
                  <a:pt x="473" y="2206"/>
                </a:lnTo>
                <a:lnTo>
                  <a:pt x="467" y="2199"/>
                </a:lnTo>
                <a:lnTo>
                  <a:pt x="461" y="2191"/>
                </a:lnTo>
                <a:lnTo>
                  <a:pt x="456" y="2182"/>
                </a:lnTo>
                <a:lnTo>
                  <a:pt x="449" y="2167"/>
                </a:lnTo>
                <a:lnTo>
                  <a:pt x="445" y="2155"/>
                </a:lnTo>
                <a:lnTo>
                  <a:pt x="443" y="2146"/>
                </a:lnTo>
                <a:lnTo>
                  <a:pt x="445" y="2143"/>
                </a:lnTo>
                <a:lnTo>
                  <a:pt x="446" y="2141"/>
                </a:lnTo>
                <a:lnTo>
                  <a:pt x="446" y="2141"/>
                </a:lnTo>
                <a:close/>
                <a:moveTo>
                  <a:pt x="555" y="1470"/>
                </a:moveTo>
                <a:lnTo>
                  <a:pt x="583" y="1770"/>
                </a:lnTo>
                <a:lnTo>
                  <a:pt x="566" y="1797"/>
                </a:lnTo>
                <a:lnTo>
                  <a:pt x="517" y="1792"/>
                </a:lnTo>
                <a:lnTo>
                  <a:pt x="512" y="1503"/>
                </a:lnTo>
                <a:lnTo>
                  <a:pt x="555" y="1470"/>
                </a:lnTo>
                <a:close/>
                <a:moveTo>
                  <a:pt x="528" y="1819"/>
                </a:moveTo>
                <a:lnTo>
                  <a:pt x="572" y="1825"/>
                </a:lnTo>
                <a:lnTo>
                  <a:pt x="572" y="1825"/>
                </a:lnTo>
                <a:lnTo>
                  <a:pt x="574" y="1834"/>
                </a:lnTo>
                <a:lnTo>
                  <a:pt x="576" y="1843"/>
                </a:lnTo>
                <a:lnTo>
                  <a:pt x="577" y="1852"/>
                </a:lnTo>
                <a:lnTo>
                  <a:pt x="577" y="1852"/>
                </a:lnTo>
                <a:lnTo>
                  <a:pt x="578" y="1856"/>
                </a:lnTo>
                <a:lnTo>
                  <a:pt x="580" y="1860"/>
                </a:lnTo>
                <a:lnTo>
                  <a:pt x="583" y="1863"/>
                </a:lnTo>
                <a:lnTo>
                  <a:pt x="585" y="1864"/>
                </a:lnTo>
                <a:lnTo>
                  <a:pt x="591" y="1867"/>
                </a:lnTo>
                <a:lnTo>
                  <a:pt x="593" y="1868"/>
                </a:lnTo>
                <a:lnTo>
                  <a:pt x="593" y="1868"/>
                </a:lnTo>
                <a:lnTo>
                  <a:pt x="583" y="1885"/>
                </a:lnTo>
                <a:lnTo>
                  <a:pt x="583" y="1885"/>
                </a:lnTo>
                <a:lnTo>
                  <a:pt x="581" y="1889"/>
                </a:lnTo>
                <a:lnTo>
                  <a:pt x="578" y="1896"/>
                </a:lnTo>
                <a:lnTo>
                  <a:pt x="576" y="1913"/>
                </a:lnTo>
                <a:lnTo>
                  <a:pt x="572" y="1945"/>
                </a:lnTo>
                <a:lnTo>
                  <a:pt x="572" y="1945"/>
                </a:lnTo>
                <a:lnTo>
                  <a:pt x="570" y="1950"/>
                </a:lnTo>
                <a:lnTo>
                  <a:pt x="566" y="1954"/>
                </a:lnTo>
                <a:lnTo>
                  <a:pt x="558" y="1963"/>
                </a:lnTo>
                <a:lnTo>
                  <a:pt x="548" y="1969"/>
                </a:lnTo>
                <a:lnTo>
                  <a:pt x="544" y="1972"/>
                </a:lnTo>
                <a:lnTo>
                  <a:pt x="544" y="1972"/>
                </a:lnTo>
                <a:lnTo>
                  <a:pt x="546" y="1969"/>
                </a:lnTo>
                <a:lnTo>
                  <a:pt x="547" y="1967"/>
                </a:lnTo>
                <a:lnTo>
                  <a:pt x="548" y="1961"/>
                </a:lnTo>
                <a:lnTo>
                  <a:pt x="550" y="1953"/>
                </a:lnTo>
                <a:lnTo>
                  <a:pt x="548" y="1944"/>
                </a:lnTo>
                <a:lnTo>
                  <a:pt x="547" y="1930"/>
                </a:lnTo>
                <a:lnTo>
                  <a:pt x="544" y="1912"/>
                </a:lnTo>
                <a:lnTo>
                  <a:pt x="544" y="1912"/>
                </a:lnTo>
                <a:lnTo>
                  <a:pt x="537" y="1877"/>
                </a:lnTo>
                <a:lnTo>
                  <a:pt x="532" y="1847"/>
                </a:lnTo>
                <a:lnTo>
                  <a:pt x="528" y="1819"/>
                </a:lnTo>
                <a:lnTo>
                  <a:pt x="528" y="1819"/>
                </a:lnTo>
                <a:close/>
                <a:moveTo>
                  <a:pt x="151" y="2125"/>
                </a:moveTo>
                <a:lnTo>
                  <a:pt x="86" y="2120"/>
                </a:lnTo>
                <a:lnTo>
                  <a:pt x="80" y="2109"/>
                </a:lnTo>
                <a:lnTo>
                  <a:pt x="80" y="2043"/>
                </a:lnTo>
                <a:lnTo>
                  <a:pt x="86" y="2021"/>
                </a:lnTo>
                <a:lnTo>
                  <a:pt x="146" y="2021"/>
                </a:lnTo>
                <a:lnTo>
                  <a:pt x="151" y="2038"/>
                </a:lnTo>
                <a:lnTo>
                  <a:pt x="151" y="21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95C6BF0E-655C-4780-ACC6-2BD3AFAF3C57}"/>
              </a:ext>
            </a:extLst>
          </p:cNvPr>
          <p:cNvSpPr>
            <a:spLocks noEditPoints="1"/>
          </p:cNvSpPr>
          <p:nvPr/>
        </p:nvSpPr>
        <p:spPr bwMode="auto">
          <a:xfrm>
            <a:off x="2785575" y="4689139"/>
            <a:ext cx="634675" cy="1617439"/>
          </a:xfrm>
          <a:custGeom>
            <a:avLst/>
            <a:gdLst>
              <a:gd name="T0" fmla="*/ 134 w 516"/>
              <a:gd name="T1" fmla="*/ 5 h 1315"/>
              <a:gd name="T2" fmla="*/ 91 w 516"/>
              <a:gd name="T3" fmla="*/ 84 h 1315"/>
              <a:gd name="T4" fmla="*/ 51 w 516"/>
              <a:gd name="T5" fmla="*/ 110 h 1315"/>
              <a:gd name="T6" fmla="*/ 80 w 516"/>
              <a:gd name="T7" fmla="*/ 107 h 1315"/>
              <a:gd name="T8" fmla="*/ 49 w 516"/>
              <a:gd name="T9" fmla="*/ 155 h 1315"/>
              <a:gd name="T10" fmla="*/ 58 w 516"/>
              <a:gd name="T11" fmla="*/ 212 h 1315"/>
              <a:gd name="T12" fmla="*/ 20 w 516"/>
              <a:gd name="T13" fmla="*/ 288 h 1315"/>
              <a:gd name="T14" fmla="*/ 1 w 516"/>
              <a:gd name="T15" fmla="*/ 372 h 1315"/>
              <a:gd name="T16" fmla="*/ 23 w 516"/>
              <a:gd name="T17" fmla="*/ 456 h 1315"/>
              <a:gd name="T18" fmla="*/ 74 w 516"/>
              <a:gd name="T19" fmla="*/ 496 h 1315"/>
              <a:gd name="T20" fmla="*/ 62 w 516"/>
              <a:gd name="T21" fmla="*/ 569 h 1315"/>
              <a:gd name="T22" fmla="*/ 12 w 516"/>
              <a:gd name="T23" fmla="*/ 667 h 1315"/>
              <a:gd name="T24" fmla="*/ 20 w 516"/>
              <a:gd name="T25" fmla="*/ 769 h 1315"/>
              <a:gd name="T26" fmla="*/ 72 w 516"/>
              <a:gd name="T27" fmla="*/ 786 h 1315"/>
              <a:gd name="T28" fmla="*/ 123 w 516"/>
              <a:gd name="T29" fmla="*/ 804 h 1315"/>
              <a:gd name="T30" fmla="*/ 118 w 516"/>
              <a:gd name="T31" fmla="*/ 850 h 1315"/>
              <a:gd name="T32" fmla="*/ 131 w 516"/>
              <a:gd name="T33" fmla="*/ 903 h 1315"/>
              <a:gd name="T34" fmla="*/ 118 w 516"/>
              <a:gd name="T35" fmla="*/ 937 h 1315"/>
              <a:gd name="T36" fmla="*/ 129 w 516"/>
              <a:gd name="T37" fmla="*/ 963 h 1315"/>
              <a:gd name="T38" fmla="*/ 137 w 516"/>
              <a:gd name="T39" fmla="*/ 1065 h 1315"/>
              <a:gd name="T40" fmla="*/ 146 w 516"/>
              <a:gd name="T41" fmla="*/ 1097 h 1315"/>
              <a:gd name="T42" fmla="*/ 161 w 516"/>
              <a:gd name="T43" fmla="*/ 1072 h 1315"/>
              <a:gd name="T44" fmla="*/ 182 w 516"/>
              <a:gd name="T45" fmla="*/ 1217 h 1315"/>
              <a:gd name="T46" fmla="*/ 216 w 516"/>
              <a:gd name="T47" fmla="*/ 1311 h 1315"/>
              <a:gd name="T48" fmla="*/ 243 w 516"/>
              <a:gd name="T49" fmla="*/ 1308 h 1315"/>
              <a:gd name="T50" fmla="*/ 269 w 516"/>
              <a:gd name="T51" fmla="*/ 1154 h 1315"/>
              <a:gd name="T52" fmla="*/ 285 w 516"/>
              <a:gd name="T53" fmla="*/ 1099 h 1315"/>
              <a:gd name="T54" fmla="*/ 313 w 516"/>
              <a:gd name="T55" fmla="*/ 1093 h 1315"/>
              <a:gd name="T56" fmla="*/ 332 w 516"/>
              <a:gd name="T57" fmla="*/ 1183 h 1315"/>
              <a:gd name="T58" fmla="*/ 350 w 516"/>
              <a:gd name="T59" fmla="*/ 1183 h 1315"/>
              <a:gd name="T60" fmla="*/ 415 w 516"/>
              <a:gd name="T61" fmla="*/ 1125 h 1315"/>
              <a:gd name="T62" fmla="*/ 410 w 516"/>
              <a:gd name="T63" fmla="*/ 1097 h 1315"/>
              <a:gd name="T64" fmla="*/ 400 w 516"/>
              <a:gd name="T65" fmla="*/ 1080 h 1315"/>
              <a:gd name="T66" fmla="*/ 391 w 516"/>
              <a:gd name="T67" fmla="*/ 1036 h 1315"/>
              <a:gd name="T68" fmla="*/ 389 w 516"/>
              <a:gd name="T69" fmla="*/ 991 h 1315"/>
              <a:gd name="T70" fmla="*/ 407 w 516"/>
              <a:gd name="T71" fmla="*/ 879 h 1315"/>
              <a:gd name="T72" fmla="*/ 410 w 516"/>
              <a:gd name="T73" fmla="*/ 773 h 1315"/>
              <a:gd name="T74" fmla="*/ 403 w 516"/>
              <a:gd name="T75" fmla="*/ 659 h 1315"/>
              <a:gd name="T76" fmla="*/ 422 w 516"/>
              <a:gd name="T77" fmla="*/ 501 h 1315"/>
              <a:gd name="T78" fmla="*/ 407 w 516"/>
              <a:gd name="T79" fmla="*/ 462 h 1315"/>
              <a:gd name="T80" fmla="*/ 446 w 516"/>
              <a:gd name="T81" fmla="*/ 473 h 1315"/>
              <a:gd name="T82" fmla="*/ 489 w 516"/>
              <a:gd name="T83" fmla="*/ 466 h 1315"/>
              <a:gd name="T84" fmla="*/ 516 w 516"/>
              <a:gd name="T85" fmla="*/ 443 h 1315"/>
              <a:gd name="T86" fmla="*/ 508 w 516"/>
              <a:gd name="T87" fmla="*/ 407 h 1315"/>
              <a:gd name="T88" fmla="*/ 460 w 516"/>
              <a:gd name="T89" fmla="*/ 331 h 1315"/>
              <a:gd name="T90" fmla="*/ 372 w 516"/>
              <a:gd name="T91" fmla="*/ 220 h 1315"/>
              <a:gd name="T92" fmla="*/ 315 w 516"/>
              <a:gd name="T93" fmla="*/ 180 h 1315"/>
              <a:gd name="T94" fmla="*/ 345 w 516"/>
              <a:gd name="T95" fmla="*/ 172 h 1315"/>
              <a:gd name="T96" fmla="*/ 330 w 516"/>
              <a:gd name="T97" fmla="*/ 153 h 1315"/>
              <a:gd name="T98" fmla="*/ 292 w 516"/>
              <a:gd name="T99" fmla="*/ 117 h 1315"/>
              <a:gd name="T100" fmla="*/ 263 w 516"/>
              <a:gd name="T101" fmla="*/ 61 h 1315"/>
              <a:gd name="T102" fmla="*/ 206 w 516"/>
              <a:gd name="T103" fmla="*/ 1 h 1315"/>
              <a:gd name="T104" fmla="*/ 164 w 516"/>
              <a:gd name="T105" fmla="*/ 7 h 1315"/>
              <a:gd name="T106" fmla="*/ 381 w 516"/>
              <a:gd name="T107" fmla="*/ 360 h 1315"/>
              <a:gd name="T108" fmla="*/ 413 w 516"/>
              <a:gd name="T109" fmla="*/ 405 h 1315"/>
              <a:gd name="T110" fmla="*/ 355 w 516"/>
              <a:gd name="T111" fmla="*/ 413 h 1315"/>
              <a:gd name="T112" fmla="*/ 237 w 516"/>
              <a:gd name="T113" fmla="*/ 1050 h 1315"/>
              <a:gd name="T114" fmla="*/ 233 w 516"/>
              <a:gd name="T115" fmla="*/ 1258 h 1315"/>
              <a:gd name="T116" fmla="*/ 221 w 516"/>
              <a:gd name="T117" fmla="*/ 1229 h 1315"/>
              <a:gd name="T118" fmla="*/ 294 w 516"/>
              <a:gd name="T119" fmla="*/ 1042 h 1315"/>
              <a:gd name="T120" fmla="*/ 275 w 516"/>
              <a:gd name="T121" fmla="*/ 1080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16" h="1315">
                <a:moveTo>
                  <a:pt x="164" y="7"/>
                </a:moveTo>
                <a:lnTo>
                  <a:pt x="164" y="7"/>
                </a:lnTo>
                <a:lnTo>
                  <a:pt x="159" y="4"/>
                </a:lnTo>
                <a:lnTo>
                  <a:pt x="155" y="4"/>
                </a:lnTo>
                <a:lnTo>
                  <a:pt x="149" y="2"/>
                </a:lnTo>
                <a:lnTo>
                  <a:pt x="142" y="4"/>
                </a:lnTo>
                <a:lnTo>
                  <a:pt x="134" y="5"/>
                </a:lnTo>
                <a:lnTo>
                  <a:pt x="127" y="11"/>
                </a:lnTo>
                <a:lnTo>
                  <a:pt x="121" y="17"/>
                </a:lnTo>
                <a:lnTo>
                  <a:pt x="121" y="17"/>
                </a:lnTo>
                <a:lnTo>
                  <a:pt x="114" y="28"/>
                </a:lnTo>
                <a:lnTo>
                  <a:pt x="108" y="39"/>
                </a:lnTo>
                <a:lnTo>
                  <a:pt x="99" y="62"/>
                </a:lnTo>
                <a:lnTo>
                  <a:pt x="91" y="84"/>
                </a:lnTo>
                <a:lnTo>
                  <a:pt x="85" y="92"/>
                </a:lnTo>
                <a:lnTo>
                  <a:pt x="80" y="98"/>
                </a:lnTo>
                <a:lnTo>
                  <a:pt x="80" y="98"/>
                </a:lnTo>
                <a:lnTo>
                  <a:pt x="69" y="103"/>
                </a:lnTo>
                <a:lnTo>
                  <a:pt x="59" y="107"/>
                </a:lnTo>
                <a:lnTo>
                  <a:pt x="51" y="110"/>
                </a:lnTo>
                <a:lnTo>
                  <a:pt x="51" y="110"/>
                </a:lnTo>
                <a:lnTo>
                  <a:pt x="57" y="114"/>
                </a:lnTo>
                <a:lnTo>
                  <a:pt x="62" y="115"/>
                </a:lnTo>
                <a:lnTo>
                  <a:pt x="66" y="115"/>
                </a:lnTo>
                <a:lnTo>
                  <a:pt x="69" y="114"/>
                </a:lnTo>
                <a:lnTo>
                  <a:pt x="69" y="114"/>
                </a:lnTo>
                <a:lnTo>
                  <a:pt x="77" y="110"/>
                </a:lnTo>
                <a:lnTo>
                  <a:pt x="80" y="107"/>
                </a:lnTo>
                <a:lnTo>
                  <a:pt x="80" y="107"/>
                </a:lnTo>
                <a:lnTo>
                  <a:pt x="69" y="118"/>
                </a:lnTo>
                <a:lnTo>
                  <a:pt x="61" y="129"/>
                </a:lnTo>
                <a:lnTo>
                  <a:pt x="57" y="136"/>
                </a:lnTo>
                <a:lnTo>
                  <a:pt x="53" y="141"/>
                </a:lnTo>
                <a:lnTo>
                  <a:pt x="53" y="141"/>
                </a:lnTo>
                <a:lnTo>
                  <a:pt x="49" y="155"/>
                </a:lnTo>
                <a:lnTo>
                  <a:pt x="47" y="170"/>
                </a:lnTo>
                <a:lnTo>
                  <a:pt x="49" y="180"/>
                </a:lnTo>
                <a:lnTo>
                  <a:pt x="49" y="185"/>
                </a:lnTo>
                <a:lnTo>
                  <a:pt x="51" y="187"/>
                </a:lnTo>
                <a:lnTo>
                  <a:pt x="61" y="195"/>
                </a:lnTo>
                <a:lnTo>
                  <a:pt x="61" y="195"/>
                </a:lnTo>
                <a:lnTo>
                  <a:pt x="58" y="212"/>
                </a:lnTo>
                <a:lnTo>
                  <a:pt x="54" y="225"/>
                </a:lnTo>
                <a:lnTo>
                  <a:pt x="51" y="232"/>
                </a:lnTo>
                <a:lnTo>
                  <a:pt x="49" y="236"/>
                </a:lnTo>
                <a:lnTo>
                  <a:pt x="49" y="236"/>
                </a:lnTo>
                <a:lnTo>
                  <a:pt x="39" y="251"/>
                </a:lnTo>
                <a:lnTo>
                  <a:pt x="27" y="274"/>
                </a:lnTo>
                <a:lnTo>
                  <a:pt x="20" y="288"/>
                </a:lnTo>
                <a:lnTo>
                  <a:pt x="15" y="301"/>
                </a:lnTo>
                <a:lnTo>
                  <a:pt x="11" y="316"/>
                </a:lnTo>
                <a:lnTo>
                  <a:pt x="8" y="330"/>
                </a:lnTo>
                <a:lnTo>
                  <a:pt x="8" y="330"/>
                </a:lnTo>
                <a:lnTo>
                  <a:pt x="7" y="342"/>
                </a:lnTo>
                <a:lnTo>
                  <a:pt x="5" y="353"/>
                </a:lnTo>
                <a:lnTo>
                  <a:pt x="1" y="372"/>
                </a:lnTo>
                <a:lnTo>
                  <a:pt x="0" y="381"/>
                </a:lnTo>
                <a:lnTo>
                  <a:pt x="0" y="391"/>
                </a:lnTo>
                <a:lnTo>
                  <a:pt x="2" y="402"/>
                </a:lnTo>
                <a:lnTo>
                  <a:pt x="8" y="415"/>
                </a:lnTo>
                <a:lnTo>
                  <a:pt x="8" y="415"/>
                </a:lnTo>
                <a:lnTo>
                  <a:pt x="16" y="439"/>
                </a:lnTo>
                <a:lnTo>
                  <a:pt x="23" y="456"/>
                </a:lnTo>
                <a:lnTo>
                  <a:pt x="26" y="464"/>
                </a:lnTo>
                <a:lnTo>
                  <a:pt x="30" y="470"/>
                </a:lnTo>
                <a:lnTo>
                  <a:pt x="35" y="475"/>
                </a:lnTo>
                <a:lnTo>
                  <a:pt x="43" y="481"/>
                </a:lnTo>
                <a:lnTo>
                  <a:pt x="43" y="481"/>
                </a:lnTo>
                <a:lnTo>
                  <a:pt x="68" y="493"/>
                </a:lnTo>
                <a:lnTo>
                  <a:pt x="74" y="496"/>
                </a:lnTo>
                <a:lnTo>
                  <a:pt x="74" y="496"/>
                </a:lnTo>
                <a:lnTo>
                  <a:pt x="74" y="519"/>
                </a:lnTo>
                <a:lnTo>
                  <a:pt x="72" y="539"/>
                </a:lnTo>
                <a:lnTo>
                  <a:pt x="70" y="549"/>
                </a:lnTo>
                <a:lnTo>
                  <a:pt x="68" y="555"/>
                </a:lnTo>
                <a:lnTo>
                  <a:pt x="68" y="555"/>
                </a:lnTo>
                <a:lnTo>
                  <a:pt x="62" y="569"/>
                </a:lnTo>
                <a:lnTo>
                  <a:pt x="59" y="583"/>
                </a:lnTo>
                <a:lnTo>
                  <a:pt x="57" y="591"/>
                </a:lnTo>
                <a:lnTo>
                  <a:pt x="55" y="595"/>
                </a:lnTo>
                <a:lnTo>
                  <a:pt x="55" y="595"/>
                </a:lnTo>
                <a:lnTo>
                  <a:pt x="47" y="606"/>
                </a:lnTo>
                <a:lnTo>
                  <a:pt x="32" y="630"/>
                </a:lnTo>
                <a:lnTo>
                  <a:pt x="12" y="667"/>
                </a:lnTo>
                <a:lnTo>
                  <a:pt x="12" y="667"/>
                </a:lnTo>
                <a:lnTo>
                  <a:pt x="11" y="710"/>
                </a:lnTo>
                <a:lnTo>
                  <a:pt x="12" y="743"/>
                </a:lnTo>
                <a:lnTo>
                  <a:pt x="12" y="755"/>
                </a:lnTo>
                <a:lnTo>
                  <a:pt x="15" y="762"/>
                </a:lnTo>
                <a:lnTo>
                  <a:pt x="15" y="762"/>
                </a:lnTo>
                <a:lnTo>
                  <a:pt x="20" y="769"/>
                </a:lnTo>
                <a:lnTo>
                  <a:pt x="30" y="778"/>
                </a:lnTo>
                <a:lnTo>
                  <a:pt x="39" y="785"/>
                </a:lnTo>
                <a:lnTo>
                  <a:pt x="45" y="788"/>
                </a:lnTo>
                <a:lnTo>
                  <a:pt x="49" y="788"/>
                </a:lnTo>
                <a:lnTo>
                  <a:pt x="49" y="788"/>
                </a:lnTo>
                <a:lnTo>
                  <a:pt x="59" y="788"/>
                </a:lnTo>
                <a:lnTo>
                  <a:pt x="72" y="786"/>
                </a:lnTo>
                <a:lnTo>
                  <a:pt x="84" y="784"/>
                </a:lnTo>
                <a:lnTo>
                  <a:pt x="92" y="780"/>
                </a:lnTo>
                <a:lnTo>
                  <a:pt x="92" y="780"/>
                </a:lnTo>
                <a:lnTo>
                  <a:pt x="107" y="774"/>
                </a:lnTo>
                <a:lnTo>
                  <a:pt x="116" y="771"/>
                </a:lnTo>
                <a:lnTo>
                  <a:pt x="116" y="771"/>
                </a:lnTo>
                <a:lnTo>
                  <a:pt x="123" y="804"/>
                </a:lnTo>
                <a:lnTo>
                  <a:pt x="127" y="828"/>
                </a:lnTo>
                <a:lnTo>
                  <a:pt x="129" y="838"/>
                </a:lnTo>
                <a:lnTo>
                  <a:pt x="127" y="842"/>
                </a:lnTo>
                <a:lnTo>
                  <a:pt x="127" y="842"/>
                </a:lnTo>
                <a:lnTo>
                  <a:pt x="123" y="846"/>
                </a:lnTo>
                <a:lnTo>
                  <a:pt x="119" y="849"/>
                </a:lnTo>
                <a:lnTo>
                  <a:pt x="118" y="850"/>
                </a:lnTo>
                <a:lnTo>
                  <a:pt x="118" y="853"/>
                </a:lnTo>
                <a:lnTo>
                  <a:pt x="118" y="856"/>
                </a:lnTo>
                <a:lnTo>
                  <a:pt x="119" y="860"/>
                </a:lnTo>
                <a:lnTo>
                  <a:pt x="119" y="860"/>
                </a:lnTo>
                <a:lnTo>
                  <a:pt x="123" y="871"/>
                </a:lnTo>
                <a:lnTo>
                  <a:pt x="127" y="885"/>
                </a:lnTo>
                <a:lnTo>
                  <a:pt x="131" y="903"/>
                </a:lnTo>
                <a:lnTo>
                  <a:pt x="131" y="903"/>
                </a:lnTo>
                <a:lnTo>
                  <a:pt x="125" y="910"/>
                </a:lnTo>
                <a:lnTo>
                  <a:pt x="119" y="917"/>
                </a:lnTo>
                <a:lnTo>
                  <a:pt x="116" y="924"/>
                </a:lnTo>
                <a:lnTo>
                  <a:pt x="116" y="924"/>
                </a:lnTo>
                <a:lnTo>
                  <a:pt x="116" y="929"/>
                </a:lnTo>
                <a:lnTo>
                  <a:pt x="118" y="937"/>
                </a:lnTo>
                <a:lnTo>
                  <a:pt x="119" y="944"/>
                </a:lnTo>
                <a:lnTo>
                  <a:pt x="122" y="948"/>
                </a:lnTo>
                <a:lnTo>
                  <a:pt x="122" y="948"/>
                </a:lnTo>
                <a:lnTo>
                  <a:pt x="126" y="951"/>
                </a:lnTo>
                <a:lnTo>
                  <a:pt x="129" y="952"/>
                </a:lnTo>
                <a:lnTo>
                  <a:pt x="125" y="955"/>
                </a:lnTo>
                <a:lnTo>
                  <a:pt x="129" y="963"/>
                </a:lnTo>
                <a:lnTo>
                  <a:pt x="146" y="963"/>
                </a:lnTo>
                <a:lnTo>
                  <a:pt x="142" y="1027"/>
                </a:lnTo>
                <a:lnTo>
                  <a:pt x="133" y="1027"/>
                </a:lnTo>
                <a:lnTo>
                  <a:pt x="122" y="1015"/>
                </a:lnTo>
                <a:lnTo>
                  <a:pt x="119" y="1015"/>
                </a:lnTo>
                <a:lnTo>
                  <a:pt x="116" y="1043"/>
                </a:lnTo>
                <a:lnTo>
                  <a:pt x="137" y="1065"/>
                </a:lnTo>
                <a:lnTo>
                  <a:pt x="137" y="1065"/>
                </a:lnTo>
                <a:lnTo>
                  <a:pt x="137" y="1070"/>
                </a:lnTo>
                <a:lnTo>
                  <a:pt x="138" y="1080"/>
                </a:lnTo>
                <a:lnTo>
                  <a:pt x="138" y="1087"/>
                </a:lnTo>
                <a:lnTo>
                  <a:pt x="141" y="1092"/>
                </a:lnTo>
                <a:lnTo>
                  <a:pt x="142" y="1096"/>
                </a:lnTo>
                <a:lnTo>
                  <a:pt x="146" y="1097"/>
                </a:lnTo>
                <a:lnTo>
                  <a:pt x="146" y="1097"/>
                </a:lnTo>
                <a:lnTo>
                  <a:pt x="148" y="1097"/>
                </a:lnTo>
                <a:lnTo>
                  <a:pt x="150" y="1097"/>
                </a:lnTo>
                <a:lnTo>
                  <a:pt x="153" y="1095"/>
                </a:lnTo>
                <a:lnTo>
                  <a:pt x="156" y="1089"/>
                </a:lnTo>
                <a:lnTo>
                  <a:pt x="159" y="1084"/>
                </a:lnTo>
                <a:lnTo>
                  <a:pt x="161" y="1072"/>
                </a:lnTo>
                <a:lnTo>
                  <a:pt x="163" y="1066"/>
                </a:lnTo>
                <a:lnTo>
                  <a:pt x="169" y="1068"/>
                </a:lnTo>
                <a:lnTo>
                  <a:pt x="169" y="1068"/>
                </a:lnTo>
                <a:lnTo>
                  <a:pt x="171" y="1107"/>
                </a:lnTo>
                <a:lnTo>
                  <a:pt x="174" y="1148"/>
                </a:lnTo>
                <a:lnTo>
                  <a:pt x="179" y="1194"/>
                </a:lnTo>
                <a:lnTo>
                  <a:pt x="182" y="1217"/>
                </a:lnTo>
                <a:lnTo>
                  <a:pt x="186" y="1240"/>
                </a:lnTo>
                <a:lnTo>
                  <a:pt x="191" y="1260"/>
                </a:lnTo>
                <a:lnTo>
                  <a:pt x="197" y="1279"/>
                </a:lnTo>
                <a:lnTo>
                  <a:pt x="203" y="1294"/>
                </a:lnTo>
                <a:lnTo>
                  <a:pt x="207" y="1301"/>
                </a:lnTo>
                <a:lnTo>
                  <a:pt x="212" y="1307"/>
                </a:lnTo>
                <a:lnTo>
                  <a:pt x="216" y="1311"/>
                </a:lnTo>
                <a:lnTo>
                  <a:pt x="221" y="1313"/>
                </a:lnTo>
                <a:lnTo>
                  <a:pt x="226" y="1315"/>
                </a:lnTo>
                <a:lnTo>
                  <a:pt x="231" y="1315"/>
                </a:lnTo>
                <a:lnTo>
                  <a:pt x="231" y="1315"/>
                </a:lnTo>
                <a:lnTo>
                  <a:pt x="236" y="1313"/>
                </a:lnTo>
                <a:lnTo>
                  <a:pt x="240" y="1311"/>
                </a:lnTo>
                <a:lnTo>
                  <a:pt x="243" y="1308"/>
                </a:lnTo>
                <a:lnTo>
                  <a:pt x="247" y="1303"/>
                </a:lnTo>
                <a:lnTo>
                  <a:pt x="252" y="1290"/>
                </a:lnTo>
                <a:lnTo>
                  <a:pt x="258" y="1275"/>
                </a:lnTo>
                <a:lnTo>
                  <a:pt x="260" y="1258"/>
                </a:lnTo>
                <a:lnTo>
                  <a:pt x="265" y="1239"/>
                </a:lnTo>
                <a:lnTo>
                  <a:pt x="267" y="1197"/>
                </a:lnTo>
                <a:lnTo>
                  <a:pt x="269" y="1154"/>
                </a:lnTo>
                <a:lnTo>
                  <a:pt x="269" y="1118"/>
                </a:lnTo>
                <a:lnTo>
                  <a:pt x="269" y="1084"/>
                </a:lnTo>
                <a:lnTo>
                  <a:pt x="269" y="1084"/>
                </a:lnTo>
                <a:lnTo>
                  <a:pt x="270" y="1085"/>
                </a:lnTo>
                <a:lnTo>
                  <a:pt x="274" y="1091"/>
                </a:lnTo>
                <a:lnTo>
                  <a:pt x="281" y="1096"/>
                </a:lnTo>
                <a:lnTo>
                  <a:pt x="285" y="1099"/>
                </a:lnTo>
                <a:lnTo>
                  <a:pt x="289" y="1099"/>
                </a:lnTo>
                <a:lnTo>
                  <a:pt x="289" y="1099"/>
                </a:lnTo>
                <a:lnTo>
                  <a:pt x="297" y="1097"/>
                </a:lnTo>
                <a:lnTo>
                  <a:pt x="303" y="1095"/>
                </a:lnTo>
                <a:lnTo>
                  <a:pt x="307" y="1092"/>
                </a:lnTo>
                <a:lnTo>
                  <a:pt x="313" y="1093"/>
                </a:lnTo>
                <a:lnTo>
                  <a:pt x="313" y="1093"/>
                </a:lnTo>
                <a:lnTo>
                  <a:pt x="317" y="1123"/>
                </a:lnTo>
                <a:lnTo>
                  <a:pt x="320" y="1148"/>
                </a:lnTo>
                <a:lnTo>
                  <a:pt x="324" y="1168"/>
                </a:lnTo>
                <a:lnTo>
                  <a:pt x="324" y="1168"/>
                </a:lnTo>
                <a:lnTo>
                  <a:pt x="326" y="1173"/>
                </a:lnTo>
                <a:lnTo>
                  <a:pt x="328" y="1179"/>
                </a:lnTo>
                <a:lnTo>
                  <a:pt x="332" y="1183"/>
                </a:lnTo>
                <a:lnTo>
                  <a:pt x="335" y="1186"/>
                </a:lnTo>
                <a:lnTo>
                  <a:pt x="338" y="1187"/>
                </a:lnTo>
                <a:lnTo>
                  <a:pt x="342" y="1188"/>
                </a:lnTo>
                <a:lnTo>
                  <a:pt x="345" y="1187"/>
                </a:lnTo>
                <a:lnTo>
                  <a:pt x="349" y="1187"/>
                </a:lnTo>
                <a:lnTo>
                  <a:pt x="349" y="1187"/>
                </a:lnTo>
                <a:lnTo>
                  <a:pt x="350" y="1183"/>
                </a:lnTo>
                <a:lnTo>
                  <a:pt x="353" y="1176"/>
                </a:lnTo>
                <a:lnTo>
                  <a:pt x="355" y="1157"/>
                </a:lnTo>
                <a:lnTo>
                  <a:pt x="358" y="1130"/>
                </a:lnTo>
                <a:lnTo>
                  <a:pt x="358" y="1123"/>
                </a:lnTo>
                <a:lnTo>
                  <a:pt x="411" y="1126"/>
                </a:lnTo>
                <a:lnTo>
                  <a:pt x="411" y="1126"/>
                </a:lnTo>
                <a:lnTo>
                  <a:pt x="415" y="1125"/>
                </a:lnTo>
                <a:lnTo>
                  <a:pt x="419" y="1123"/>
                </a:lnTo>
                <a:lnTo>
                  <a:pt x="419" y="1123"/>
                </a:lnTo>
                <a:lnTo>
                  <a:pt x="419" y="1112"/>
                </a:lnTo>
                <a:lnTo>
                  <a:pt x="419" y="1101"/>
                </a:lnTo>
                <a:lnTo>
                  <a:pt x="417" y="1099"/>
                </a:lnTo>
                <a:lnTo>
                  <a:pt x="410" y="1097"/>
                </a:lnTo>
                <a:lnTo>
                  <a:pt x="410" y="1097"/>
                </a:lnTo>
                <a:lnTo>
                  <a:pt x="411" y="1095"/>
                </a:lnTo>
                <a:lnTo>
                  <a:pt x="411" y="1091"/>
                </a:lnTo>
                <a:lnTo>
                  <a:pt x="410" y="1088"/>
                </a:lnTo>
                <a:lnTo>
                  <a:pt x="410" y="1088"/>
                </a:lnTo>
                <a:lnTo>
                  <a:pt x="407" y="1084"/>
                </a:lnTo>
                <a:lnTo>
                  <a:pt x="404" y="1082"/>
                </a:lnTo>
                <a:lnTo>
                  <a:pt x="400" y="1080"/>
                </a:lnTo>
                <a:lnTo>
                  <a:pt x="400" y="1080"/>
                </a:lnTo>
                <a:lnTo>
                  <a:pt x="402" y="1073"/>
                </a:lnTo>
                <a:lnTo>
                  <a:pt x="402" y="1066"/>
                </a:lnTo>
                <a:lnTo>
                  <a:pt x="400" y="1058"/>
                </a:lnTo>
                <a:lnTo>
                  <a:pt x="400" y="1058"/>
                </a:lnTo>
                <a:lnTo>
                  <a:pt x="398" y="1049"/>
                </a:lnTo>
                <a:lnTo>
                  <a:pt x="391" y="1036"/>
                </a:lnTo>
                <a:lnTo>
                  <a:pt x="391" y="1036"/>
                </a:lnTo>
                <a:lnTo>
                  <a:pt x="389" y="1032"/>
                </a:lnTo>
                <a:lnTo>
                  <a:pt x="388" y="1025"/>
                </a:lnTo>
                <a:lnTo>
                  <a:pt x="387" y="1012"/>
                </a:lnTo>
                <a:lnTo>
                  <a:pt x="387" y="994"/>
                </a:lnTo>
                <a:lnTo>
                  <a:pt x="387" y="994"/>
                </a:lnTo>
                <a:lnTo>
                  <a:pt x="389" y="991"/>
                </a:lnTo>
                <a:lnTo>
                  <a:pt x="393" y="985"/>
                </a:lnTo>
                <a:lnTo>
                  <a:pt x="393" y="985"/>
                </a:lnTo>
                <a:lnTo>
                  <a:pt x="395" y="978"/>
                </a:lnTo>
                <a:lnTo>
                  <a:pt x="398" y="967"/>
                </a:lnTo>
                <a:lnTo>
                  <a:pt x="400" y="933"/>
                </a:lnTo>
                <a:lnTo>
                  <a:pt x="404" y="899"/>
                </a:lnTo>
                <a:lnTo>
                  <a:pt x="407" y="879"/>
                </a:lnTo>
                <a:lnTo>
                  <a:pt x="407" y="879"/>
                </a:lnTo>
                <a:lnTo>
                  <a:pt x="413" y="857"/>
                </a:lnTo>
                <a:lnTo>
                  <a:pt x="415" y="845"/>
                </a:lnTo>
                <a:lnTo>
                  <a:pt x="417" y="833"/>
                </a:lnTo>
                <a:lnTo>
                  <a:pt x="417" y="833"/>
                </a:lnTo>
                <a:lnTo>
                  <a:pt x="413" y="794"/>
                </a:lnTo>
                <a:lnTo>
                  <a:pt x="410" y="773"/>
                </a:lnTo>
                <a:lnTo>
                  <a:pt x="408" y="765"/>
                </a:lnTo>
                <a:lnTo>
                  <a:pt x="406" y="758"/>
                </a:lnTo>
                <a:lnTo>
                  <a:pt x="406" y="758"/>
                </a:lnTo>
                <a:lnTo>
                  <a:pt x="404" y="751"/>
                </a:lnTo>
                <a:lnTo>
                  <a:pt x="403" y="739"/>
                </a:lnTo>
                <a:lnTo>
                  <a:pt x="402" y="705"/>
                </a:lnTo>
                <a:lnTo>
                  <a:pt x="403" y="659"/>
                </a:lnTo>
                <a:lnTo>
                  <a:pt x="418" y="653"/>
                </a:lnTo>
                <a:lnTo>
                  <a:pt x="418" y="653"/>
                </a:lnTo>
                <a:lnTo>
                  <a:pt x="422" y="578"/>
                </a:lnTo>
                <a:lnTo>
                  <a:pt x="423" y="527"/>
                </a:lnTo>
                <a:lnTo>
                  <a:pt x="423" y="509"/>
                </a:lnTo>
                <a:lnTo>
                  <a:pt x="422" y="501"/>
                </a:lnTo>
                <a:lnTo>
                  <a:pt x="422" y="501"/>
                </a:lnTo>
                <a:lnTo>
                  <a:pt x="419" y="500"/>
                </a:lnTo>
                <a:lnTo>
                  <a:pt x="414" y="500"/>
                </a:lnTo>
                <a:lnTo>
                  <a:pt x="398" y="500"/>
                </a:lnTo>
                <a:lnTo>
                  <a:pt x="376" y="502"/>
                </a:lnTo>
                <a:lnTo>
                  <a:pt x="360" y="466"/>
                </a:lnTo>
                <a:lnTo>
                  <a:pt x="368" y="459"/>
                </a:lnTo>
                <a:lnTo>
                  <a:pt x="407" y="462"/>
                </a:lnTo>
                <a:lnTo>
                  <a:pt x="407" y="462"/>
                </a:lnTo>
                <a:lnTo>
                  <a:pt x="408" y="467"/>
                </a:lnTo>
                <a:lnTo>
                  <a:pt x="410" y="471"/>
                </a:lnTo>
                <a:lnTo>
                  <a:pt x="411" y="471"/>
                </a:lnTo>
                <a:lnTo>
                  <a:pt x="414" y="473"/>
                </a:lnTo>
                <a:lnTo>
                  <a:pt x="414" y="473"/>
                </a:lnTo>
                <a:lnTo>
                  <a:pt x="446" y="473"/>
                </a:lnTo>
                <a:lnTo>
                  <a:pt x="468" y="473"/>
                </a:lnTo>
                <a:lnTo>
                  <a:pt x="480" y="473"/>
                </a:lnTo>
                <a:lnTo>
                  <a:pt x="480" y="473"/>
                </a:lnTo>
                <a:lnTo>
                  <a:pt x="484" y="471"/>
                </a:lnTo>
                <a:lnTo>
                  <a:pt x="487" y="468"/>
                </a:lnTo>
                <a:lnTo>
                  <a:pt x="489" y="466"/>
                </a:lnTo>
                <a:lnTo>
                  <a:pt x="489" y="466"/>
                </a:lnTo>
                <a:lnTo>
                  <a:pt x="495" y="466"/>
                </a:lnTo>
                <a:lnTo>
                  <a:pt x="506" y="463"/>
                </a:lnTo>
                <a:lnTo>
                  <a:pt x="506" y="463"/>
                </a:lnTo>
                <a:lnTo>
                  <a:pt x="508" y="462"/>
                </a:lnTo>
                <a:lnTo>
                  <a:pt x="510" y="459"/>
                </a:lnTo>
                <a:lnTo>
                  <a:pt x="514" y="452"/>
                </a:lnTo>
                <a:lnTo>
                  <a:pt x="516" y="443"/>
                </a:lnTo>
                <a:lnTo>
                  <a:pt x="516" y="439"/>
                </a:lnTo>
                <a:lnTo>
                  <a:pt x="514" y="436"/>
                </a:lnTo>
                <a:lnTo>
                  <a:pt x="514" y="436"/>
                </a:lnTo>
                <a:lnTo>
                  <a:pt x="509" y="421"/>
                </a:lnTo>
                <a:lnTo>
                  <a:pt x="509" y="421"/>
                </a:lnTo>
                <a:lnTo>
                  <a:pt x="509" y="414"/>
                </a:lnTo>
                <a:lnTo>
                  <a:pt x="508" y="407"/>
                </a:lnTo>
                <a:lnTo>
                  <a:pt x="506" y="399"/>
                </a:lnTo>
                <a:lnTo>
                  <a:pt x="506" y="399"/>
                </a:lnTo>
                <a:lnTo>
                  <a:pt x="499" y="384"/>
                </a:lnTo>
                <a:lnTo>
                  <a:pt x="495" y="376"/>
                </a:lnTo>
                <a:lnTo>
                  <a:pt x="490" y="367"/>
                </a:lnTo>
                <a:lnTo>
                  <a:pt x="490" y="367"/>
                </a:lnTo>
                <a:lnTo>
                  <a:pt x="460" y="331"/>
                </a:lnTo>
                <a:lnTo>
                  <a:pt x="436" y="304"/>
                </a:lnTo>
                <a:lnTo>
                  <a:pt x="436" y="304"/>
                </a:lnTo>
                <a:lnTo>
                  <a:pt x="410" y="271"/>
                </a:lnTo>
                <a:lnTo>
                  <a:pt x="389" y="246"/>
                </a:lnTo>
                <a:lnTo>
                  <a:pt x="376" y="227"/>
                </a:lnTo>
                <a:lnTo>
                  <a:pt x="376" y="227"/>
                </a:lnTo>
                <a:lnTo>
                  <a:pt x="372" y="220"/>
                </a:lnTo>
                <a:lnTo>
                  <a:pt x="366" y="214"/>
                </a:lnTo>
                <a:lnTo>
                  <a:pt x="354" y="202"/>
                </a:lnTo>
                <a:lnTo>
                  <a:pt x="335" y="189"/>
                </a:lnTo>
                <a:lnTo>
                  <a:pt x="335" y="189"/>
                </a:lnTo>
                <a:lnTo>
                  <a:pt x="330" y="186"/>
                </a:lnTo>
                <a:lnTo>
                  <a:pt x="323" y="183"/>
                </a:lnTo>
                <a:lnTo>
                  <a:pt x="315" y="180"/>
                </a:lnTo>
                <a:lnTo>
                  <a:pt x="315" y="180"/>
                </a:lnTo>
                <a:lnTo>
                  <a:pt x="327" y="180"/>
                </a:lnTo>
                <a:lnTo>
                  <a:pt x="336" y="178"/>
                </a:lnTo>
                <a:lnTo>
                  <a:pt x="341" y="176"/>
                </a:lnTo>
                <a:lnTo>
                  <a:pt x="343" y="175"/>
                </a:lnTo>
                <a:lnTo>
                  <a:pt x="343" y="175"/>
                </a:lnTo>
                <a:lnTo>
                  <a:pt x="345" y="172"/>
                </a:lnTo>
                <a:lnTo>
                  <a:pt x="345" y="168"/>
                </a:lnTo>
                <a:lnTo>
                  <a:pt x="342" y="160"/>
                </a:lnTo>
                <a:lnTo>
                  <a:pt x="338" y="151"/>
                </a:lnTo>
                <a:lnTo>
                  <a:pt x="338" y="151"/>
                </a:lnTo>
                <a:lnTo>
                  <a:pt x="336" y="152"/>
                </a:lnTo>
                <a:lnTo>
                  <a:pt x="334" y="153"/>
                </a:lnTo>
                <a:lnTo>
                  <a:pt x="330" y="153"/>
                </a:lnTo>
                <a:lnTo>
                  <a:pt x="330" y="153"/>
                </a:lnTo>
                <a:lnTo>
                  <a:pt x="326" y="151"/>
                </a:lnTo>
                <a:lnTo>
                  <a:pt x="322" y="145"/>
                </a:lnTo>
                <a:lnTo>
                  <a:pt x="316" y="138"/>
                </a:lnTo>
                <a:lnTo>
                  <a:pt x="316" y="138"/>
                </a:lnTo>
                <a:lnTo>
                  <a:pt x="303" y="126"/>
                </a:lnTo>
                <a:lnTo>
                  <a:pt x="292" y="117"/>
                </a:lnTo>
                <a:lnTo>
                  <a:pt x="288" y="111"/>
                </a:lnTo>
                <a:lnTo>
                  <a:pt x="286" y="108"/>
                </a:lnTo>
                <a:lnTo>
                  <a:pt x="286" y="108"/>
                </a:lnTo>
                <a:lnTo>
                  <a:pt x="277" y="87"/>
                </a:lnTo>
                <a:lnTo>
                  <a:pt x="270" y="73"/>
                </a:lnTo>
                <a:lnTo>
                  <a:pt x="263" y="61"/>
                </a:lnTo>
                <a:lnTo>
                  <a:pt x="263" y="61"/>
                </a:lnTo>
                <a:lnTo>
                  <a:pt x="252" y="45"/>
                </a:lnTo>
                <a:lnTo>
                  <a:pt x="240" y="28"/>
                </a:lnTo>
                <a:lnTo>
                  <a:pt x="240" y="28"/>
                </a:lnTo>
                <a:lnTo>
                  <a:pt x="233" y="19"/>
                </a:lnTo>
                <a:lnTo>
                  <a:pt x="226" y="11"/>
                </a:lnTo>
                <a:lnTo>
                  <a:pt x="218" y="5"/>
                </a:lnTo>
                <a:lnTo>
                  <a:pt x="206" y="1"/>
                </a:lnTo>
                <a:lnTo>
                  <a:pt x="206" y="1"/>
                </a:lnTo>
                <a:lnTo>
                  <a:pt x="199" y="0"/>
                </a:lnTo>
                <a:lnTo>
                  <a:pt x="193" y="0"/>
                </a:lnTo>
                <a:lnTo>
                  <a:pt x="178" y="1"/>
                </a:lnTo>
                <a:lnTo>
                  <a:pt x="168" y="5"/>
                </a:lnTo>
                <a:lnTo>
                  <a:pt x="164" y="7"/>
                </a:lnTo>
                <a:lnTo>
                  <a:pt x="164" y="7"/>
                </a:lnTo>
                <a:close/>
                <a:moveTo>
                  <a:pt x="353" y="331"/>
                </a:moveTo>
                <a:lnTo>
                  <a:pt x="353" y="331"/>
                </a:lnTo>
                <a:lnTo>
                  <a:pt x="362" y="341"/>
                </a:lnTo>
                <a:lnTo>
                  <a:pt x="377" y="353"/>
                </a:lnTo>
                <a:lnTo>
                  <a:pt x="377" y="353"/>
                </a:lnTo>
                <a:lnTo>
                  <a:pt x="379" y="356"/>
                </a:lnTo>
                <a:lnTo>
                  <a:pt x="381" y="360"/>
                </a:lnTo>
                <a:lnTo>
                  <a:pt x="387" y="371"/>
                </a:lnTo>
                <a:lnTo>
                  <a:pt x="393" y="383"/>
                </a:lnTo>
                <a:lnTo>
                  <a:pt x="399" y="390"/>
                </a:lnTo>
                <a:lnTo>
                  <a:pt x="403" y="394"/>
                </a:lnTo>
                <a:lnTo>
                  <a:pt x="403" y="394"/>
                </a:lnTo>
                <a:lnTo>
                  <a:pt x="408" y="399"/>
                </a:lnTo>
                <a:lnTo>
                  <a:pt x="413" y="405"/>
                </a:lnTo>
                <a:lnTo>
                  <a:pt x="418" y="415"/>
                </a:lnTo>
                <a:lnTo>
                  <a:pt x="423" y="426"/>
                </a:lnTo>
                <a:lnTo>
                  <a:pt x="404" y="444"/>
                </a:lnTo>
                <a:lnTo>
                  <a:pt x="365" y="441"/>
                </a:lnTo>
                <a:lnTo>
                  <a:pt x="354" y="433"/>
                </a:lnTo>
                <a:lnTo>
                  <a:pt x="354" y="433"/>
                </a:lnTo>
                <a:lnTo>
                  <a:pt x="355" y="413"/>
                </a:lnTo>
                <a:lnTo>
                  <a:pt x="355" y="413"/>
                </a:lnTo>
                <a:lnTo>
                  <a:pt x="354" y="403"/>
                </a:lnTo>
                <a:lnTo>
                  <a:pt x="353" y="391"/>
                </a:lnTo>
                <a:lnTo>
                  <a:pt x="353" y="391"/>
                </a:lnTo>
                <a:lnTo>
                  <a:pt x="353" y="331"/>
                </a:lnTo>
                <a:lnTo>
                  <a:pt x="353" y="331"/>
                </a:lnTo>
                <a:close/>
                <a:moveTo>
                  <a:pt x="237" y="1050"/>
                </a:moveTo>
                <a:lnTo>
                  <a:pt x="237" y="1063"/>
                </a:lnTo>
                <a:lnTo>
                  <a:pt x="244" y="1072"/>
                </a:lnTo>
                <a:lnTo>
                  <a:pt x="244" y="1072"/>
                </a:lnTo>
                <a:lnTo>
                  <a:pt x="240" y="1165"/>
                </a:lnTo>
                <a:lnTo>
                  <a:pt x="236" y="1231"/>
                </a:lnTo>
                <a:lnTo>
                  <a:pt x="235" y="1251"/>
                </a:lnTo>
                <a:lnTo>
                  <a:pt x="233" y="1258"/>
                </a:lnTo>
                <a:lnTo>
                  <a:pt x="233" y="1259"/>
                </a:lnTo>
                <a:lnTo>
                  <a:pt x="233" y="1259"/>
                </a:lnTo>
                <a:lnTo>
                  <a:pt x="231" y="1259"/>
                </a:lnTo>
                <a:lnTo>
                  <a:pt x="229" y="1256"/>
                </a:lnTo>
                <a:lnTo>
                  <a:pt x="226" y="1251"/>
                </a:lnTo>
                <a:lnTo>
                  <a:pt x="224" y="1241"/>
                </a:lnTo>
                <a:lnTo>
                  <a:pt x="221" y="1229"/>
                </a:lnTo>
                <a:lnTo>
                  <a:pt x="216" y="1198"/>
                </a:lnTo>
                <a:lnTo>
                  <a:pt x="210" y="1163"/>
                </a:lnTo>
                <a:lnTo>
                  <a:pt x="203" y="1099"/>
                </a:lnTo>
                <a:lnTo>
                  <a:pt x="201" y="1069"/>
                </a:lnTo>
                <a:lnTo>
                  <a:pt x="237" y="1050"/>
                </a:lnTo>
                <a:close/>
                <a:moveTo>
                  <a:pt x="294" y="1042"/>
                </a:moveTo>
                <a:lnTo>
                  <a:pt x="294" y="1042"/>
                </a:lnTo>
                <a:lnTo>
                  <a:pt x="294" y="1066"/>
                </a:lnTo>
                <a:lnTo>
                  <a:pt x="293" y="1088"/>
                </a:lnTo>
                <a:lnTo>
                  <a:pt x="293" y="1088"/>
                </a:lnTo>
                <a:lnTo>
                  <a:pt x="286" y="1087"/>
                </a:lnTo>
                <a:lnTo>
                  <a:pt x="281" y="1085"/>
                </a:lnTo>
                <a:lnTo>
                  <a:pt x="275" y="1080"/>
                </a:lnTo>
                <a:lnTo>
                  <a:pt x="275" y="1080"/>
                </a:lnTo>
                <a:lnTo>
                  <a:pt x="273" y="1076"/>
                </a:lnTo>
                <a:lnTo>
                  <a:pt x="271" y="1072"/>
                </a:lnTo>
                <a:lnTo>
                  <a:pt x="270" y="1061"/>
                </a:lnTo>
                <a:lnTo>
                  <a:pt x="270" y="1049"/>
                </a:lnTo>
                <a:lnTo>
                  <a:pt x="294" y="10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9B086A65-A591-47B4-AA36-842232B702AC}"/>
              </a:ext>
            </a:extLst>
          </p:cNvPr>
          <p:cNvSpPr>
            <a:spLocks noEditPoints="1"/>
          </p:cNvSpPr>
          <p:nvPr/>
        </p:nvSpPr>
        <p:spPr bwMode="auto">
          <a:xfrm>
            <a:off x="4595235" y="4599130"/>
            <a:ext cx="630985" cy="1707448"/>
          </a:xfrm>
          <a:custGeom>
            <a:avLst/>
            <a:gdLst>
              <a:gd name="T0" fmla="*/ 166 w 500"/>
              <a:gd name="T1" fmla="*/ 4 h 1353"/>
              <a:gd name="T2" fmla="*/ 135 w 500"/>
              <a:gd name="T3" fmla="*/ 40 h 1353"/>
              <a:gd name="T4" fmla="*/ 135 w 500"/>
              <a:gd name="T5" fmla="*/ 87 h 1353"/>
              <a:gd name="T6" fmla="*/ 126 w 500"/>
              <a:gd name="T7" fmla="*/ 104 h 1353"/>
              <a:gd name="T8" fmla="*/ 148 w 500"/>
              <a:gd name="T9" fmla="*/ 127 h 1353"/>
              <a:gd name="T10" fmla="*/ 144 w 500"/>
              <a:gd name="T11" fmla="*/ 161 h 1353"/>
              <a:gd name="T12" fmla="*/ 98 w 500"/>
              <a:gd name="T13" fmla="*/ 202 h 1353"/>
              <a:gd name="T14" fmla="*/ 40 w 500"/>
              <a:gd name="T15" fmla="*/ 256 h 1353"/>
              <a:gd name="T16" fmla="*/ 3 w 500"/>
              <a:gd name="T17" fmla="*/ 436 h 1353"/>
              <a:gd name="T18" fmla="*/ 26 w 500"/>
              <a:gd name="T19" fmla="*/ 513 h 1353"/>
              <a:gd name="T20" fmla="*/ 44 w 500"/>
              <a:gd name="T21" fmla="*/ 528 h 1353"/>
              <a:gd name="T22" fmla="*/ 65 w 500"/>
              <a:gd name="T23" fmla="*/ 566 h 1353"/>
              <a:gd name="T24" fmla="*/ 97 w 500"/>
              <a:gd name="T25" fmla="*/ 566 h 1353"/>
              <a:gd name="T26" fmla="*/ 109 w 500"/>
              <a:gd name="T27" fmla="*/ 554 h 1353"/>
              <a:gd name="T28" fmla="*/ 116 w 500"/>
              <a:gd name="T29" fmla="*/ 665 h 1353"/>
              <a:gd name="T30" fmla="*/ 101 w 500"/>
              <a:gd name="T31" fmla="*/ 714 h 1353"/>
              <a:gd name="T32" fmla="*/ 109 w 500"/>
              <a:gd name="T33" fmla="*/ 788 h 1353"/>
              <a:gd name="T34" fmla="*/ 95 w 500"/>
              <a:gd name="T35" fmla="*/ 894 h 1353"/>
              <a:gd name="T36" fmla="*/ 99 w 500"/>
              <a:gd name="T37" fmla="*/ 936 h 1353"/>
              <a:gd name="T38" fmla="*/ 144 w 500"/>
              <a:gd name="T39" fmla="*/ 947 h 1353"/>
              <a:gd name="T40" fmla="*/ 109 w 500"/>
              <a:gd name="T41" fmla="*/ 972 h 1353"/>
              <a:gd name="T42" fmla="*/ 105 w 500"/>
              <a:gd name="T43" fmla="*/ 1024 h 1353"/>
              <a:gd name="T44" fmla="*/ 135 w 500"/>
              <a:gd name="T45" fmla="*/ 1034 h 1353"/>
              <a:gd name="T46" fmla="*/ 167 w 500"/>
              <a:gd name="T47" fmla="*/ 1057 h 1353"/>
              <a:gd name="T48" fmla="*/ 213 w 500"/>
              <a:gd name="T49" fmla="*/ 1180 h 1353"/>
              <a:gd name="T50" fmla="*/ 249 w 500"/>
              <a:gd name="T51" fmla="*/ 1260 h 1353"/>
              <a:gd name="T52" fmla="*/ 268 w 500"/>
              <a:gd name="T53" fmla="*/ 1245 h 1353"/>
              <a:gd name="T54" fmla="*/ 292 w 500"/>
              <a:gd name="T55" fmla="*/ 1081 h 1353"/>
              <a:gd name="T56" fmla="*/ 304 w 500"/>
              <a:gd name="T57" fmla="*/ 1145 h 1353"/>
              <a:gd name="T58" fmla="*/ 332 w 500"/>
              <a:gd name="T59" fmla="*/ 1312 h 1353"/>
              <a:gd name="T60" fmla="*/ 356 w 500"/>
              <a:gd name="T61" fmla="*/ 1353 h 1353"/>
              <a:gd name="T62" fmla="*/ 380 w 500"/>
              <a:gd name="T63" fmla="*/ 1283 h 1353"/>
              <a:gd name="T64" fmla="*/ 421 w 500"/>
              <a:gd name="T65" fmla="*/ 1138 h 1353"/>
              <a:gd name="T66" fmla="*/ 443 w 500"/>
              <a:gd name="T67" fmla="*/ 1123 h 1353"/>
              <a:gd name="T68" fmla="*/ 424 w 500"/>
              <a:gd name="T69" fmla="*/ 1073 h 1353"/>
              <a:gd name="T70" fmla="*/ 409 w 500"/>
              <a:gd name="T71" fmla="*/ 982 h 1353"/>
              <a:gd name="T72" fmla="*/ 465 w 500"/>
              <a:gd name="T73" fmla="*/ 971 h 1353"/>
              <a:gd name="T74" fmla="*/ 432 w 500"/>
              <a:gd name="T75" fmla="*/ 887 h 1353"/>
              <a:gd name="T76" fmla="*/ 448 w 500"/>
              <a:gd name="T77" fmla="*/ 796 h 1353"/>
              <a:gd name="T78" fmla="*/ 439 w 500"/>
              <a:gd name="T79" fmla="*/ 566 h 1353"/>
              <a:gd name="T80" fmla="*/ 452 w 500"/>
              <a:gd name="T81" fmla="*/ 550 h 1353"/>
              <a:gd name="T82" fmla="*/ 478 w 500"/>
              <a:gd name="T83" fmla="*/ 536 h 1353"/>
              <a:gd name="T84" fmla="*/ 496 w 500"/>
              <a:gd name="T85" fmla="*/ 524 h 1353"/>
              <a:gd name="T86" fmla="*/ 499 w 500"/>
              <a:gd name="T87" fmla="*/ 498 h 1353"/>
              <a:gd name="T88" fmla="*/ 481 w 500"/>
              <a:gd name="T89" fmla="*/ 441 h 1353"/>
              <a:gd name="T90" fmla="*/ 470 w 500"/>
              <a:gd name="T91" fmla="*/ 409 h 1353"/>
              <a:gd name="T92" fmla="*/ 431 w 500"/>
              <a:gd name="T93" fmla="*/ 295 h 1353"/>
              <a:gd name="T94" fmla="*/ 374 w 500"/>
              <a:gd name="T95" fmla="*/ 183 h 1353"/>
              <a:gd name="T96" fmla="*/ 308 w 500"/>
              <a:gd name="T97" fmla="*/ 174 h 1353"/>
              <a:gd name="T98" fmla="*/ 285 w 500"/>
              <a:gd name="T99" fmla="*/ 136 h 1353"/>
              <a:gd name="T100" fmla="*/ 270 w 500"/>
              <a:gd name="T101" fmla="*/ 95 h 1353"/>
              <a:gd name="T102" fmla="*/ 279 w 500"/>
              <a:gd name="T103" fmla="*/ 66 h 1353"/>
              <a:gd name="T104" fmla="*/ 253 w 500"/>
              <a:gd name="T105" fmla="*/ 19 h 1353"/>
              <a:gd name="T106" fmla="*/ 344 w 500"/>
              <a:gd name="T107" fmla="*/ 1141 h 1353"/>
              <a:gd name="T108" fmla="*/ 352 w 500"/>
              <a:gd name="T109" fmla="*/ 1323 h 1353"/>
              <a:gd name="T110" fmla="*/ 330 w 500"/>
              <a:gd name="T111" fmla="*/ 1206 h 1353"/>
              <a:gd name="T112" fmla="*/ 344 w 500"/>
              <a:gd name="T113" fmla="*/ 1175 h 1353"/>
              <a:gd name="T114" fmla="*/ 235 w 500"/>
              <a:gd name="T115" fmla="*/ 1123 h 1353"/>
              <a:gd name="T116" fmla="*/ 249 w 500"/>
              <a:gd name="T117" fmla="*/ 1145 h 1353"/>
              <a:gd name="T118" fmla="*/ 243 w 500"/>
              <a:gd name="T119" fmla="*/ 1214 h 1353"/>
              <a:gd name="T120" fmla="*/ 222 w 500"/>
              <a:gd name="T121" fmla="*/ 1135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0" h="1353">
                <a:moveTo>
                  <a:pt x="213" y="1"/>
                </a:moveTo>
                <a:lnTo>
                  <a:pt x="213" y="1"/>
                </a:lnTo>
                <a:lnTo>
                  <a:pt x="198" y="0"/>
                </a:lnTo>
                <a:lnTo>
                  <a:pt x="186" y="0"/>
                </a:lnTo>
                <a:lnTo>
                  <a:pt x="174" y="1"/>
                </a:lnTo>
                <a:lnTo>
                  <a:pt x="174" y="1"/>
                </a:lnTo>
                <a:lnTo>
                  <a:pt x="166" y="4"/>
                </a:lnTo>
                <a:lnTo>
                  <a:pt x="158" y="8"/>
                </a:lnTo>
                <a:lnTo>
                  <a:pt x="152" y="13"/>
                </a:lnTo>
                <a:lnTo>
                  <a:pt x="148" y="19"/>
                </a:lnTo>
                <a:lnTo>
                  <a:pt x="148" y="19"/>
                </a:lnTo>
                <a:lnTo>
                  <a:pt x="141" y="30"/>
                </a:lnTo>
                <a:lnTo>
                  <a:pt x="135" y="40"/>
                </a:lnTo>
                <a:lnTo>
                  <a:pt x="135" y="40"/>
                </a:lnTo>
                <a:lnTo>
                  <a:pt x="133" y="43"/>
                </a:lnTo>
                <a:lnTo>
                  <a:pt x="132" y="46"/>
                </a:lnTo>
                <a:lnTo>
                  <a:pt x="131" y="57"/>
                </a:lnTo>
                <a:lnTo>
                  <a:pt x="131" y="57"/>
                </a:lnTo>
                <a:lnTo>
                  <a:pt x="131" y="64"/>
                </a:lnTo>
                <a:lnTo>
                  <a:pt x="131" y="70"/>
                </a:lnTo>
                <a:lnTo>
                  <a:pt x="135" y="87"/>
                </a:lnTo>
                <a:lnTo>
                  <a:pt x="140" y="104"/>
                </a:lnTo>
                <a:lnTo>
                  <a:pt x="140" y="104"/>
                </a:lnTo>
                <a:lnTo>
                  <a:pt x="139" y="103"/>
                </a:lnTo>
                <a:lnTo>
                  <a:pt x="135" y="102"/>
                </a:lnTo>
                <a:lnTo>
                  <a:pt x="131" y="102"/>
                </a:lnTo>
                <a:lnTo>
                  <a:pt x="129" y="103"/>
                </a:lnTo>
                <a:lnTo>
                  <a:pt x="126" y="104"/>
                </a:lnTo>
                <a:lnTo>
                  <a:pt x="126" y="104"/>
                </a:lnTo>
                <a:lnTo>
                  <a:pt x="126" y="106"/>
                </a:lnTo>
                <a:lnTo>
                  <a:pt x="126" y="108"/>
                </a:lnTo>
                <a:lnTo>
                  <a:pt x="128" y="112"/>
                </a:lnTo>
                <a:lnTo>
                  <a:pt x="132" y="117"/>
                </a:lnTo>
                <a:lnTo>
                  <a:pt x="137" y="121"/>
                </a:lnTo>
                <a:lnTo>
                  <a:pt x="148" y="127"/>
                </a:lnTo>
                <a:lnTo>
                  <a:pt x="152" y="130"/>
                </a:lnTo>
                <a:lnTo>
                  <a:pt x="162" y="152"/>
                </a:lnTo>
                <a:lnTo>
                  <a:pt x="162" y="161"/>
                </a:lnTo>
                <a:lnTo>
                  <a:pt x="162" y="161"/>
                </a:lnTo>
                <a:lnTo>
                  <a:pt x="155" y="160"/>
                </a:lnTo>
                <a:lnTo>
                  <a:pt x="150" y="159"/>
                </a:lnTo>
                <a:lnTo>
                  <a:pt x="144" y="161"/>
                </a:lnTo>
                <a:lnTo>
                  <a:pt x="144" y="161"/>
                </a:lnTo>
                <a:lnTo>
                  <a:pt x="137" y="167"/>
                </a:lnTo>
                <a:lnTo>
                  <a:pt x="135" y="168"/>
                </a:lnTo>
                <a:lnTo>
                  <a:pt x="135" y="170"/>
                </a:lnTo>
                <a:lnTo>
                  <a:pt x="135" y="170"/>
                </a:lnTo>
                <a:lnTo>
                  <a:pt x="124" y="180"/>
                </a:lnTo>
                <a:lnTo>
                  <a:pt x="98" y="202"/>
                </a:lnTo>
                <a:lnTo>
                  <a:pt x="69" y="227"/>
                </a:lnTo>
                <a:lnTo>
                  <a:pt x="59" y="235"/>
                </a:lnTo>
                <a:lnTo>
                  <a:pt x="53" y="239"/>
                </a:lnTo>
                <a:lnTo>
                  <a:pt x="53" y="239"/>
                </a:lnTo>
                <a:lnTo>
                  <a:pt x="48" y="242"/>
                </a:lnTo>
                <a:lnTo>
                  <a:pt x="44" y="247"/>
                </a:lnTo>
                <a:lnTo>
                  <a:pt x="40" y="256"/>
                </a:lnTo>
                <a:lnTo>
                  <a:pt x="40" y="256"/>
                </a:lnTo>
                <a:lnTo>
                  <a:pt x="21" y="334"/>
                </a:lnTo>
                <a:lnTo>
                  <a:pt x="0" y="415"/>
                </a:lnTo>
                <a:lnTo>
                  <a:pt x="0" y="415"/>
                </a:lnTo>
                <a:lnTo>
                  <a:pt x="0" y="419"/>
                </a:lnTo>
                <a:lnTo>
                  <a:pt x="0" y="424"/>
                </a:lnTo>
                <a:lnTo>
                  <a:pt x="3" y="436"/>
                </a:lnTo>
                <a:lnTo>
                  <a:pt x="7" y="447"/>
                </a:lnTo>
                <a:lnTo>
                  <a:pt x="10" y="455"/>
                </a:lnTo>
                <a:lnTo>
                  <a:pt x="10" y="455"/>
                </a:lnTo>
                <a:lnTo>
                  <a:pt x="15" y="478"/>
                </a:lnTo>
                <a:lnTo>
                  <a:pt x="22" y="498"/>
                </a:lnTo>
                <a:lnTo>
                  <a:pt x="22" y="498"/>
                </a:lnTo>
                <a:lnTo>
                  <a:pt x="26" y="513"/>
                </a:lnTo>
                <a:lnTo>
                  <a:pt x="29" y="523"/>
                </a:lnTo>
                <a:lnTo>
                  <a:pt x="31" y="528"/>
                </a:lnTo>
                <a:lnTo>
                  <a:pt x="31" y="528"/>
                </a:lnTo>
                <a:lnTo>
                  <a:pt x="34" y="528"/>
                </a:lnTo>
                <a:lnTo>
                  <a:pt x="38" y="528"/>
                </a:lnTo>
                <a:lnTo>
                  <a:pt x="44" y="528"/>
                </a:lnTo>
                <a:lnTo>
                  <a:pt x="44" y="528"/>
                </a:lnTo>
                <a:lnTo>
                  <a:pt x="44" y="538"/>
                </a:lnTo>
                <a:lnTo>
                  <a:pt x="45" y="546"/>
                </a:lnTo>
                <a:lnTo>
                  <a:pt x="49" y="554"/>
                </a:lnTo>
                <a:lnTo>
                  <a:pt x="49" y="554"/>
                </a:lnTo>
                <a:lnTo>
                  <a:pt x="53" y="559"/>
                </a:lnTo>
                <a:lnTo>
                  <a:pt x="60" y="563"/>
                </a:lnTo>
                <a:lnTo>
                  <a:pt x="65" y="566"/>
                </a:lnTo>
                <a:lnTo>
                  <a:pt x="65" y="566"/>
                </a:lnTo>
                <a:lnTo>
                  <a:pt x="75" y="569"/>
                </a:lnTo>
                <a:lnTo>
                  <a:pt x="82" y="570"/>
                </a:lnTo>
                <a:lnTo>
                  <a:pt x="87" y="572"/>
                </a:lnTo>
                <a:lnTo>
                  <a:pt x="87" y="572"/>
                </a:lnTo>
                <a:lnTo>
                  <a:pt x="91" y="569"/>
                </a:lnTo>
                <a:lnTo>
                  <a:pt x="97" y="566"/>
                </a:lnTo>
                <a:lnTo>
                  <a:pt x="99" y="563"/>
                </a:lnTo>
                <a:lnTo>
                  <a:pt x="101" y="562"/>
                </a:lnTo>
                <a:lnTo>
                  <a:pt x="101" y="562"/>
                </a:lnTo>
                <a:lnTo>
                  <a:pt x="101" y="561"/>
                </a:lnTo>
                <a:lnTo>
                  <a:pt x="105" y="558"/>
                </a:lnTo>
                <a:lnTo>
                  <a:pt x="109" y="554"/>
                </a:lnTo>
                <a:lnTo>
                  <a:pt x="109" y="554"/>
                </a:lnTo>
                <a:lnTo>
                  <a:pt x="107" y="591"/>
                </a:lnTo>
                <a:lnTo>
                  <a:pt x="107" y="616"/>
                </a:lnTo>
                <a:lnTo>
                  <a:pt x="107" y="626"/>
                </a:lnTo>
                <a:lnTo>
                  <a:pt x="109" y="631"/>
                </a:lnTo>
                <a:lnTo>
                  <a:pt x="118" y="645"/>
                </a:lnTo>
                <a:lnTo>
                  <a:pt x="118" y="645"/>
                </a:lnTo>
                <a:lnTo>
                  <a:pt x="116" y="665"/>
                </a:lnTo>
                <a:lnTo>
                  <a:pt x="113" y="680"/>
                </a:lnTo>
                <a:lnTo>
                  <a:pt x="112" y="687"/>
                </a:lnTo>
                <a:lnTo>
                  <a:pt x="109" y="693"/>
                </a:lnTo>
                <a:lnTo>
                  <a:pt x="109" y="693"/>
                </a:lnTo>
                <a:lnTo>
                  <a:pt x="106" y="697"/>
                </a:lnTo>
                <a:lnTo>
                  <a:pt x="103" y="705"/>
                </a:lnTo>
                <a:lnTo>
                  <a:pt x="101" y="714"/>
                </a:lnTo>
                <a:lnTo>
                  <a:pt x="98" y="725"/>
                </a:lnTo>
                <a:lnTo>
                  <a:pt x="95" y="737"/>
                </a:lnTo>
                <a:lnTo>
                  <a:pt x="95" y="748"/>
                </a:lnTo>
                <a:lnTo>
                  <a:pt x="97" y="760"/>
                </a:lnTo>
                <a:lnTo>
                  <a:pt x="101" y="770"/>
                </a:lnTo>
                <a:lnTo>
                  <a:pt x="101" y="770"/>
                </a:lnTo>
                <a:lnTo>
                  <a:pt x="109" y="788"/>
                </a:lnTo>
                <a:lnTo>
                  <a:pt x="116" y="803"/>
                </a:lnTo>
                <a:lnTo>
                  <a:pt x="121" y="815"/>
                </a:lnTo>
                <a:lnTo>
                  <a:pt x="122" y="822"/>
                </a:lnTo>
                <a:lnTo>
                  <a:pt x="122" y="822"/>
                </a:lnTo>
                <a:lnTo>
                  <a:pt x="116" y="839"/>
                </a:lnTo>
                <a:lnTo>
                  <a:pt x="102" y="875"/>
                </a:lnTo>
                <a:lnTo>
                  <a:pt x="95" y="894"/>
                </a:lnTo>
                <a:lnTo>
                  <a:pt x="90" y="910"/>
                </a:lnTo>
                <a:lnTo>
                  <a:pt x="87" y="923"/>
                </a:lnTo>
                <a:lnTo>
                  <a:pt x="87" y="928"/>
                </a:lnTo>
                <a:lnTo>
                  <a:pt x="87" y="929"/>
                </a:lnTo>
                <a:lnTo>
                  <a:pt x="87" y="929"/>
                </a:lnTo>
                <a:lnTo>
                  <a:pt x="93" y="933"/>
                </a:lnTo>
                <a:lnTo>
                  <a:pt x="99" y="936"/>
                </a:lnTo>
                <a:lnTo>
                  <a:pt x="116" y="941"/>
                </a:lnTo>
                <a:lnTo>
                  <a:pt x="140" y="947"/>
                </a:lnTo>
                <a:lnTo>
                  <a:pt x="140" y="947"/>
                </a:lnTo>
                <a:lnTo>
                  <a:pt x="143" y="947"/>
                </a:lnTo>
                <a:lnTo>
                  <a:pt x="144" y="945"/>
                </a:lnTo>
                <a:lnTo>
                  <a:pt x="144" y="947"/>
                </a:lnTo>
                <a:lnTo>
                  <a:pt x="144" y="947"/>
                </a:lnTo>
                <a:lnTo>
                  <a:pt x="140" y="956"/>
                </a:lnTo>
                <a:lnTo>
                  <a:pt x="135" y="964"/>
                </a:lnTo>
                <a:lnTo>
                  <a:pt x="135" y="964"/>
                </a:lnTo>
                <a:lnTo>
                  <a:pt x="125" y="966"/>
                </a:lnTo>
                <a:lnTo>
                  <a:pt x="117" y="968"/>
                </a:lnTo>
                <a:lnTo>
                  <a:pt x="113" y="970"/>
                </a:lnTo>
                <a:lnTo>
                  <a:pt x="109" y="972"/>
                </a:lnTo>
                <a:lnTo>
                  <a:pt x="109" y="972"/>
                </a:lnTo>
                <a:lnTo>
                  <a:pt x="106" y="976"/>
                </a:lnTo>
                <a:lnTo>
                  <a:pt x="105" y="983"/>
                </a:lnTo>
                <a:lnTo>
                  <a:pt x="102" y="1000"/>
                </a:lnTo>
                <a:lnTo>
                  <a:pt x="102" y="1016"/>
                </a:lnTo>
                <a:lnTo>
                  <a:pt x="103" y="1021"/>
                </a:lnTo>
                <a:lnTo>
                  <a:pt x="105" y="1024"/>
                </a:lnTo>
                <a:lnTo>
                  <a:pt x="105" y="1024"/>
                </a:lnTo>
                <a:lnTo>
                  <a:pt x="107" y="1025"/>
                </a:lnTo>
                <a:lnTo>
                  <a:pt x="110" y="1027"/>
                </a:lnTo>
                <a:lnTo>
                  <a:pt x="118" y="1027"/>
                </a:lnTo>
                <a:lnTo>
                  <a:pt x="128" y="1028"/>
                </a:lnTo>
                <a:lnTo>
                  <a:pt x="132" y="1031"/>
                </a:lnTo>
                <a:lnTo>
                  <a:pt x="135" y="1034"/>
                </a:lnTo>
                <a:lnTo>
                  <a:pt x="135" y="1034"/>
                </a:lnTo>
                <a:lnTo>
                  <a:pt x="147" y="1046"/>
                </a:lnTo>
                <a:lnTo>
                  <a:pt x="151" y="1051"/>
                </a:lnTo>
                <a:lnTo>
                  <a:pt x="156" y="1055"/>
                </a:lnTo>
                <a:lnTo>
                  <a:pt x="156" y="1055"/>
                </a:lnTo>
                <a:lnTo>
                  <a:pt x="162" y="1055"/>
                </a:lnTo>
                <a:lnTo>
                  <a:pt x="167" y="1057"/>
                </a:lnTo>
                <a:lnTo>
                  <a:pt x="183" y="1057"/>
                </a:lnTo>
                <a:lnTo>
                  <a:pt x="205" y="1055"/>
                </a:lnTo>
                <a:lnTo>
                  <a:pt x="205" y="1055"/>
                </a:lnTo>
                <a:lnTo>
                  <a:pt x="207" y="1103"/>
                </a:lnTo>
                <a:lnTo>
                  <a:pt x="209" y="1144"/>
                </a:lnTo>
                <a:lnTo>
                  <a:pt x="211" y="1164"/>
                </a:lnTo>
                <a:lnTo>
                  <a:pt x="213" y="1180"/>
                </a:lnTo>
                <a:lnTo>
                  <a:pt x="213" y="1180"/>
                </a:lnTo>
                <a:lnTo>
                  <a:pt x="220" y="1210"/>
                </a:lnTo>
                <a:lnTo>
                  <a:pt x="224" y="1224"/>
                </a:lnTo>
                <a:lnTo>
                  <a:pt x="230" y="1236"/>
                </a:lnTo>
                <a:lnTo>
                  <a:pt x="235" y="1247"/>
                </a:lnTo>
                <a:lnTo>
                  <a:pt x="242" y="1255"/>
                </a:lnTo>
                <a:lnTo>
                  <a:pt x="249" y="1260"/>
                </a:lnTo>
                <a:lnTo>
                  <a:pt x="253" y="1262"/>
                </a:lnTo>
                <a:lnTo>
                  <a:pt x="257" y="1262"/>
                </a:lnTo>
                <a:lnTo>
                  <a:pt x="257" y="1262"/>
                </a:lnTo>
                <a:lnTo>
                  <a:pt x="258" y="1262"/>
                </a:lnTo>
                <a:lnTo>
                  <a:pt x="261" y="1260"/>
                </a:lnTo>
                <a:lnTo>
                  <a:pt x="264" y="1255"/>
                </a:lnTo>
                <a:lnTo>
                  <a:pt x="268" y="1245"/>
                </a:lnTo>
                <a:lnTo>
                  <a:pt x="270" y="1235"/>
                </a:lnTo>
                <a:lnTo>
                  <a:pt x="273" y="1207"/>
                </a:lnTo>
                <a:lnTo>
                  <a:pt x="276" y="1176"/>
                </a:lnTo>
                <a:lnTo>
                  <a:pt x="279" y="1116"/>
                </a:lnTo>
                <a:lnTo>
                  <a:pt x="279" y="1089"/>
                </a:lnTo>
                <a:lnTo>
                  <a:pt x="283" y="1081"/>
                </a:lnTo>
                <a:lnTo>
                  <a:pt x="292" y="1081"/>
                </a:lnTo>
                <a:lnTo>
                  <a:pt x="296" y="1097"/>
                </a:lnTo>
                <a:lnTo>
                  <a:pt x="296" y="1097"/>
                </a:lnTo>
                <a:lnTo>
                  <a:pt x="298" y="1097"/>
                </a:lnTo>
                <a:lnTo>
                  <a:pt x="299" y="1097"/>
                </a:lnTo>
                <a:lnTo>
                  <a:pt x="300" y="1097"/>
                </a:lnTo>
                <a:lnTo>
                  <a:pt x="300" y="1097"/>
                </a:lnTo>
                <a:lnTo>
                  <a:pt x="304" y="1145"/>
                </a:lnTo>
                <a:lnTo>
                  <a:pt x="318" y="1171"/>
                </a:lnTo>
                <a:lnTo>
                  <a:pt x="318" y="1171"/>
                </a:lnTo>
                <a:lnTo>
                  <a:pt x="319" y="1201"/>
                </a:lnTo>
                <a:lnTo>
                  <a:pt x="321" y="1229"/>
                </a:lnTo>
                <a:lnTo>
                  <a:pt x="323" y="1263"/>
                </a:lnTo>
                <a:lnTo>
                  <a:pt x="329" y="1296"/>
                </a:lnTo>
                <a:lnTo>
                  <a:pt x="332" y="1312"/>
                </a:lnTo>
                <a:lnTo>
                  <a:pt x="336" y="1326"/>
                </a:lnTo>
                <a:lnTo>
                  <a:pt x="340" y="1336"/>
                </a:lnTo>
                <a:lnTo>
                  <a:pt x="345" y="1346"/>
                </a:lnTo>
                <a:lnTo>
                  <a:pt x="351" y="1351"/>
                </a:lnTo>
                <a:lnTo>
                  <a:pt x="353" y="1353"/>
                </a:lnTo>
                <a:lnTo>
                  <a:pt x="356" y="1353"/>
                </a:lnTo>
                <a:lnTo>
                  <a:pt x="356" y="1353"/>
                </a:lnTo>
                <a:lnTo>
                  <a:pt x="360" y="1351"/>
                </a:lnTo>
                <a:lnTo>
                  <a:pt x="363" y="1350"/>
                </a:lnTo>
                <a:lnTo>
                  <a:pt x="368" y="1343"/>
                </a:lnTo>
                <a:lnTo>
                  <a:pt x="372" y="1332"/>
                </a:lnTo>
                <a:lnTo>
                  <a:pt x="376" y="1319"/>
                </a:lnTo>
                <a:lnTo>
                  <a:pt x="379" y="1303"/>
                </a:lnTo>
                <a:lnTo>
                  <a:pt x="380" y="1283"/>
                </a:lnTo>
                <a:lnTo>
                  <a:pt x="383" y="1244"/>
                </a:lnTo>
                <a:lnTo>
                  <a:pt x="384" y="1205"/>
                </a:lnTo>
                <a:lnTo>
                  <a:pt x="383" y="1171"/>
                </a:lnTo>
                <a:lnTo>
                  <a:pt x="383" y="1137"/>
                </a:lnTo>
                <a:lnTo>
                  <a:pt x="383" y="1137"/>
                </a:lnTo>
                <a:lnTo>
                  <a:pt x="405" y="1138"/>
                </a:lnTo>
                <a:lnTo>
                  <a:pt x="421" y="1138"/>
                </a:lnTo>
                <a:lnTo>
                  <a:pt x="429" y="1138"/>
                </a:lnTo>
                <a:lnTo>
                  <a:pt x="435" y="1137"/>
                </a:lnTo>
                <a:lnTo>
                  <a:pt x="435" y="1137"/>
                </a:lnTo>
                <a:lnTo>
                  <a:pt x="439" y="1134"/>
                </a:lnTo>
                <a:lnTo>
                  <a:pt x="441" y="1131"/>
                </a:lnTo>
                <a:lnTo>
                  <a:pt x="443" y="1127"/>
                </a:lnTo>
                <a:lnTo>
                  <a:pt x="443" y="1123"/>
                </a:lnTo>
                <a:lnTo>
                  <a:pt x="443" y="1111"/>
                </a:lnTo>
                <a:lnTo>
                  <a:pt x="439" y="1097"/>
                </a:lnTo>
                <a:lnTo>
                  <a:pt x="439" y="1097"/>
                </a:lnTo>
                <a:lnTo>
                  <a:pt x="437" y="1092"/>
                </a:lnTo>
                <a:lnTo>
                  <a:pt x="435" y="1088"/>
                </a:lnTo>
                <a:lnTo>
                  <a:pt x="429" y="1081"/>
                </a:lnTo>
                <a:lnTo>
                  <a:pt x="424" y="1073"/>
                </a:lnTo>
                <a:lnTo>
                  <a:pt x="421" y="1067"/>
                </a:lnTo>
                <a:lnTo>
                  <a:pt x="417" y="1059"/>
                </a:lnTo>
                <a:lnTo>
                  <a:pt x="417" y="1059"/>
                </a:lnTo>
                <a:lnTo>
                  <a:pt x="412" y="1039"/>
                </a:lnTo>
                <a:lnTo>
                  <a:pt x="408" y="1021"/>
                </a:lnTo>
                <a:lnTo>
                  <a:pt x="405" y="1002"/>
                </a:lnTo>
                <a:lnTo>
                  <a:pt x="409" y="982"/>
                </a:lnTo>
                <a:lnTo>
                  <a:pt x="409" y="982"/>
                </a:lnTo>
                <a:lnTo>
                  <a:pt x="418" y="982"/>
                </a:lnTo>
                <a:lnTo>
                  <a:pt x="437" y="981"/>
                </a:lnTo>
                <a:lnTo>
                  <a:pt x="448" y="979"/>
                </a:lnTo>
                <a:lnTo>
                  <a:pt x="458" y="978"/>
                </a:lnTo>
                <a:lnTo>
                  <a:pt x="463" y="974"/>
                </a:lnTo>
                <a:lnTo>
                  <a:pt x="465" y="971"/>
                </a:lnTo>
                <a:lnTo>
                  <a:pt x="465" y="968"/>
                </a:lnTo>
                <a:lnTo>
                  <a:pt x="465" y="968"/>
                </a:lnTo>
                <a:lnTo>
                  <a:pt x="463" y="960"/>
                </a:lnTo>
                <a:lnTo>
                  <a:pt x="459" y="951"/>
                </a:lnTo>
                <a:lnTo>
                  <a:pt x="448" y="925"/>
                </a:lnTo>
                <a:lnTo>
                  <a:pt x="436" y="898"/>
                </a:lnTo>
                <a:lnTo>
                  <a:pt x="432" y="887"/>
                </a:lnTo>
                <a:lnTo>
                  <a:pt x="431" y="877"/>
                </a:lnTo>
                <a:lnTo>
                  <a:pt x="431" y="877"/>
                </a:lnTo>
                <a:lnTo>
                  <a:pt x="431" y="869"/>
                </a:lnTo>
                <a:lnTo>
                  <a:pt x="432" y="858"/>
                </a:lnTo>
                <a:lnTo>
                  <a:pt x="437" y="835"/>
                </a:lnTo>
                <a:lnTo>
                  <a:pt x="444" y="812"/>
                </a:lnTo>
                <a:lnTo>
                  <a:pt x="448" y="796"/>
                </a:lnTo>
                <a:lnTo>
                  <a:pt x="448" y="796"/>
                </a:lnTo>
                <a:lnTo>
                  <a:pt x="447" y="789"/>
                </a:lnTo>
                <a:lnTo>
                  <a:pt x="446" y="779"/>
                </a:lnTo>
                <a:lnTo>
                  <a:pt x="440" y="758"/>
                </a:lnTo>
                <a:lnTo>
                  <a:pt x="431" y="731"/>
                </a:lnTo>
                <a:lnTo>
                  <a:pt x="427" y="722"/>
                </a:lnTo>
                <a:lnTo>
                  <a:pt x="439" y="566"/>
                </a:lnTo>
                <a:lnTo>
                  <a:pt x="421" y="566"/>
                </a:lnTo>
                <a:lnTo>
                  <a:pt x="421" y="536"/>
                </a:lnTo>
                <a:lnTo>
                  <a:pt x="421" y="536"/>
                </a:lnTo>
                <a:lnTo>
                  <a:pt x="433" y="543"/>
                </a:lnTo>
                <a:lnTo>
                  <a:pt x="443" y="547"/>
                </a:lnTo>
                <a:lnTo>
                  <a:pt x="452" y="550"/>
                </a:lnTo>
                <a:lnTo>
                  <a:pt x="452" y="550"/>
                </a:lnTo>
                <a:lnTo>
                  <a:pt x="456" y="549"/>
                </a:lnTo>
                <a:lnTo>
                  <a:pt x="459" y="547"/>
                </a:lnTo>
                <a:lnTo>
                  <a:pt x="467" y="543"/>
                </a:lnTo>
                <a:lnTo>
                  <a:pt x="473" y="538"/>
                </a:lnTo>
                <a:lnTo>
                  <a:pt x="475" y="536"/>
                </a:lnTo>
                <a:lnTo>
                  <a:pt x="478" y="536"/>
                </a:lnTo>
                <a:lnTo>
                  <a:pt x="478" y="536"/>
                </a:lnTo>
                <a:lnTo>
                  <a:pt x="481" y="536"/>
                </a:lnTo>
                <a:lnTo>
                  <a:pt x="484" y="535"/>
                </a:lnTo>
                <a:lnTo>
                  <a:pt x="490" y="531"/>
                </a:lnTo>
                <a:lnTo>
                  <a:pt x="494" y="527"/>
                </a:lnTo>
                <a:lnTo>
                  <a:pt x="496" y="524"/>
                </a:lnTo>
                <a:lnTo>
                  <a:pt x="496" y="524"/>
                </a:lnTo>
                <a:lnTo>
                  <a:pt x="496" y="524"/>
                </a:lnTo>
                <a:lnTo>
                  <a:pt x="494" y="523"/>
                </a:lnTo>
                <a:lnTo>
                  <a:pt x="494" y="521"/>
                </a:lnTo>
                <a:lnTo>
                  <a:pt x="497" y="516"/>
                </a:lnTo>
                <a:lnTo>
                  <a:pt x="499" y="509"/>
                </a:lnTo>
                <a:lnTo>
                  <a:pt x="500" y="502"/>
                </a:lnTo>
                <a:lnTo>
                  <a:pt x="500" y="502"/>
                </a:lnTo>
                <a:lnTo>
                  <a:pt x="499" y="498"/>
                </a:lnTo>
                <a:lnTo>
                  <a:pt x="497" y="493"/>
                </a:lnTo>
                <a:lnTo>
                  <a:pt x="492" y="485"/>
                </a:lnTo>
                <a:lnTo>
                  <a:pt x="482" y="477"/>
                </a:lnTo>
                <a:lnTo>
                  <a:pt x="482" y="477"/>
                </a:lnTo>
                <a:lnTo>
                  <a:pt x="484" y="460"/>
                </a:lnTo>
                <a:lnTo>
                  <a:pt x="482" y="447"/>
                </a:lnTo>
                <a:lnTo>
                  <a:pt x="481" y="441"/>
                </a:lnTo>
                <a:lnTo>
                  <a:pt x="478" y="437"/>
                </a:lnTo>
                <a:lnTo>
                  <a:pt x="478" y="437"/>
                </a:lnTo>
                <a:lnTo>
                  <a:pt x="471" y="430"/>
                </a:lnTo>
                <a:lnTo>
                  <a:pt x="470" y="426"/>
                </a:lnTo>
                <a:lnTo>
                  <a:pt x="470" y="419"/>
                </a:lnTo>
                <a:lnTo>
                  <a:pt x="470" y="419"/>
                </a:lnTo>
                <a:lnTo>
                  <a:pt x="470" y="409"/>
                </a:lnTo>
                <a:lnTo>
                  <a:pt x="470" y="395"/>
                </a:lnTo>
                <a:lnTo>
                  <a:pt x="469" y="379"/>
                </a:lnTo>
                <a:lnTo>
                  <a:pt x="467" y="371"/>
                </a:lnTo>
                <a:lnTo>
                  <a:pt x="465" y="364"/>
                </a:lnTo>
                <a:lnTo>
                  <a:pt x="465" y="364"/>
                </a:lnTo>
                <a:lnTo>
                  <a:pt x="446" y="324"/>
                </a:lnTo>
                <a:lnTo>
                  <a:pt x="431" y="295"/>
                </a:lnTo>
                <a:lnTo>
                  <a:pt x="431" y="295"/>
                </a:lnTo>
                <a:lnTo>
                  <a:pt x="416" y="269"/>
                </a:lnTo>
                <a:lnTo>
                  <a:pt x="405" y="247"/>
                </a:lnTo>
                <a:lnTo>
                  <a:pt x="405" y="247"/>
                </a:lnTo>
                <a:lnTo>
                  <a:pt x="391" y="216"/>
                </a:lnTo>
                <a:lnTo>
                  <a:pt x="379" y="191"/>
                </a:lnTo>
                <a:lnTo>
                  <a:pt x="374" y="183"/>
                </a:lnTo>
                <a:lnTo>
                  <a:pt x="370" y="178"/>
                </a:lnTo>
                <a:lnTo>
                  <a:pt x="370" y="178"/>
                </a:lnTo>
                <a:lnTo>
                  <a:pt x="364" y="176"/>
                </a:lnTo>
                <a:lnTo>
                  <a:pt x="356" y="175"/>
                </a:lnTo>
                <a:lnTo>
                  <a:pt x="336" y="174"/>
                </a:lnTo>
                <a:lnTo>
                  <a:pt x="317" y="174"/>
                </a:lnTo>
                <a:lnTo>
                  <a:pt x="308" y="174"/>
                </a:lnTo>
                <a:lnTo>
                  <a:pt x="308" y="174"/>
                </a:lnTo>
                <a:lnTo>
                  <a:pt x="308" y="168"/>
                </a:lnTo>
                <a:lnTo>
                  <a:pt x="303" y="159"/>
                </a:lnTo>
                <a:lnTo>
                  <a:pt x="298" y="148"/>
                </a:lnTo>
                <a:lnTo>
                  <a:pt x="292" y="140"/>
                </a:lnTo>
                <a:lnTo>
                  <a:pt x="292" y="140"/>
                </a:lnTo>
                <a:lnTo>
                  <a:pt x="285" y="136"/>
                </a:lnTo>
                <a:lnTo>
                  <a:pt x="279" y="133"/>
                </a:lnTo>
                <a:lnTo>
                  <a:pt x="270" y="130"/>
                </a:lnTo>
                <a:lnTo>
                  <a:pt x="270" y="130"/>
                </a:lnTo>
                <a:lnTo>
                  <a:pt x="269" y="121"/>
                </a:lnTo>
                <a:lnTo>
                  <a:pt x="270" y="104"/>
                </a:lnTo>
                <a:lnTo>
                  <a:pt x="270" y="104"/>
                </a:lnTo>
                <a:lnTo>
                  <a:pt x="270" y="95"/>
                </a:lnTo>
                <a:lnTo>
                  <a:pt x="270" y="92"/>
                </a:lnTo>
                <a:lnTo>
                  <a:pt x="270" y="92"/>
                </a:lnTo>
                <a:lnTo>
                  <a:pt x="276" y="80"/>
                </a:lnTo>
                <a:lnTo>
                  <a:pt x="279" y="70"/>
                </a:lnTo>
                <a:lnTo>
                  <a:pt x="279" y="68"/>
                </a:lnTo>
                <a:lnTo>
                  <a:pt x="279" y="66"/>
                </a:lnTo>
                <a:lnTo>
                  <a:pt x="279" y="66"/>
                </a:lnTo>
                <a:lnTo>
                  <a:pt x="265" y="61"/>
                </a:lnTo>
                <a:lnTo>
                  <a:pt x="265" y="61"/>
                </a:lnTo>
                <a:lnTo>
                  <a:pt x="265" y="57"/>
                </a:lnTo>
                <a:lnTo>
                  <a:pt x="264" y="43"/>
                </a:lnTo>
                <a:lnTo>
                  <a:pt x="260" y="30"/>
                </a:lnTo>
                <a:lnTo>
                  <a:pt x="257" y="23"/>
                </a:lnTo>
                <a:lnTo>
                  <a:pt x="253" y="19"/>
                </a:lnTo>
                <a:lnTo>
                  <a:pt x="253" y="19"/>
                </a:lnTo>
                <a:lnTo>
                  <a:pt x="247" y="15"/>
                </a:lnTo>
                <a:lnTo>
                  <a:pt x="242" y="11"/>
                </a:lnTo>
                <a:lnTo>
                  <a:pt x="228" y="5"/>
                </a:lnTo>
                <a:lnTo>
                  <a:pt x="213" y="1"/>
                </a:lnTo>
                <a:lnTo>
                  <a:pt x="213" y="1"/>
                </a:lnTo>
                <a:close/>
                <a:moveTo>
                  <a:pt x="344" y="1141"/>
                </a:moveTo>
                <a:lnTo>
                  <a:pt x="356" y="1154"/>
                </a:lnTo>
                <a:lnTo>
                  <a:pt x="356" y="1154"/>
                </a:lnTo>
                <a:lnTo>
                  <a:pt x="357" y="1237"/>
                </a:lnTo>
                <a:lnTo>
                  <a:pt x="356" y="1294"/>
                </a:lnTo>
                <a:lnTo>
                  <a:pt x="355" y="1313"/>
                </a:lnTo>
                <a:lnTo>
                  <a:pt x="353" y="1320"/>
                </a:lnTo>
                <a:lnTo>
                  <a:pt x="352" y="1323"/>
                </a:lnTo>
                <a:lnTo>
                  <a:pt x="352" y="1323"/>
                </a:lnTo>
                <a:lnTo>
                  <a:pt x="351" y="1322"/>
                </a:lnTo>
                <a:lnTo>
                  <a:pt x="349" y="1319"/>
                </a:lnTo>
                <a:lnTo>
                  <a:pt x="345" y="1307"/>
                </a:lnTo>
                <a:lnTo>
                  <a:pt x="338" y="1266"/>
                </a:lnTo>
                <a:lnTo>
                  <a:pt x="330" y="1206"/>
                </a:lnTo>
                <a:lnTo>
                  <a:pt x="330" y="1206"/>
                </a:lnTo>
                <a:lnTo>
                  <a:pt x="333" y="1209"/>
                </a:lnTo>
                <a:lnTo>
                  <a:pt x="336" y="1210"/>
                </a:lnTo>
                <a:lnTo>
                  <a:pt x="340" y="1210"/>
                </a:lnTo>
                <a:lnTo>
                  <a:pt x="340" y="1210"/>
                </a:lnTo>
                <a:lnTo>
                  <a:pt x="341" y="1206"/>
                </a:lnTo>
                <a:lnTo>
                  <a:pt x="342" y="1198"/>
                </a:lnTo>
                <a:lnTo>
                  <a:pt x="344" y="1175"/>
                </a:lnTo>
                <a:lnTo>
                  <a:pt x="344" y="1141"/>
                </a:lnTo>
                <a:lnTo>
                  <a:pt x="344" y="1141"/>
                </a:lnTo>
                <a:close/>
                <a:moveTo>
                  <a:pt x="222" y="1089"/>
                </a:moveTo>
                <a:lnTo>
                  <a:pt x="239" y="1089"/>
                </a:lnTo>
                <a:lnTo>
                  <a:pt x="239" y="1119"/>
                </a:lnTo>
                <a:lnTo>
                  <a:pt x="239" y="1119"/>
                </a:lnTo>
                <a:lnTo>
                  <a:pt x="235" y="1123"/>
                </a:lnTo>
                <a:lnTo>
                  <a:pt x="232" y="1127"/>
                </a:lnTo>
                <a:lnTo>
                  <a:pt x="231" y="1133"/>
                </a:lnTo>
                <a:lnTo>
                  <a:pt x="231" y="1133"/>
                </a:lnTo>
                <a:lnTo>
                  <a:pt x="231" y="1135"/>
                </a:lnTo>
                <a:lnTo>
                  <a:pt x="234" y="1137"/>
                </a:lnTo>
                <a:lnTo>
                  <a:pt x="239" y="1141"/>
                </a:lnTo>
                <a:lnTo>
                  <a:pt x="249" y="1145"/>
                </a:lnTo>
                <a:lnTo>
                  <a:pt x="249" y="1145"/>
                </a:lnTo>
                <a:lnTo>
                  <a:pt x="247" y="1180"/>
                </a:lnTo>
                <a:lnTo>
                  <a:pt x="247" y="1203"/>
                </a:lnTo>
                <a:lnTo>
                  <a:pt x="246" y="1211"/>
                </a:lnTo>
                <a:lnTo>
                  <a:pt x="245" y="1214"/>
                </a:lnTo>
                <a:lnTo>
                  <a:pt x="243" y="1214"/>
                </a:lnTo>
                <a:lnTo>
                  <a:pt x="243" y="1214"/>
                </a:lnTo>
                <a:lnTo>
                  <a:pt x="242" y="1213"/>
                </a:lnTo>
                <a:lnTo>
                  <a:pt x="239" y="1209"/>
                </a:lnTo>
                <a:lnTo>
                  <a:pt x="232" y="1194"/>
                </a:lnTo>
                <a:lnTo>
                  <a:pt x="227" y="1173"/>
                </a:lnTo>
                <a:lnTo>
                  <a:pt x="223" y="1156"/>
                </a:lnTo>
                <a:lnTo>
                  <a:pt x="223" y="1156"/>
                </a:lnTo>
                <a:lnTo>
                  <a:pt x="222" y="1135"/>
                </a:lnTo>
                <a:lnTo>
                  <a:pt x="222" y="1114"/>
                </a:lnTo>
                <a:lnTo>
                  <a:pt x="222" y="1089"/>
                </a:lnTo>
                <a:lnTo>
                  <a:pt x="222" y="10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7838956C-A832-4B1C-AF67-10CA47A8A91F}"/>
              </a:ext>
            </a:extLst>
          </p:cNvPr>
          <p:cNvSpPr>
            <a:spLocks noEditPoints="1"/>
          </p:cNvSpPr>
          <p:nvPr/>
        </p:nvSpPr>
        <p:spPr bwMode="auto">
          <a:xfrm>
            <a:off x="6503982" y="4689139"/>
            <a:ext cx="598292" cy="1689296"/>
          </a:xfrm>
          <a:custGeom>
            <a:avLst/>
            <a:gdLst>
              <a:gd name="T0" fmla="*/ 180 w 510"/>
              <a:gd name="T1" fmla="*/ 1133 h 1440"/>
              <a:gd name="T2" fmla="*/ 199 w 510"/>
              <a:gd name="T3" fmla="*/ 1262 h 1440"/>
              <a:gd name="T4" fmla="*/ 239 w 510"/>
              <a:gd name="T5" fmla="*/ 1364 h 1440"/>
              <a:gd name="T6" fmla="*/ 262 w 510"/>
              <a:gd name="T7" fmla="*/ 1337 h 1440"/>
              <a:gd name="T8" fmla="*/ 271 w 510"/>
              <a:gd name="T9" fmla="*/ 1197 h 1440"/>
              <a:gd name="T10" fmla="*/ 304 w 510"/>
              <a:gd name="T11" fmla="*/ 1418 h 1440"/>
              <a:gd name="T12" fmla="*/ 327 w 510"/>
              <a:gd name="T13" fmla="*/ 1440 h 1440"/>
              <a:gd name="T14" fmla="*/ 350 w 510"/>
              <a:gd name="T15" fmla="*/ 1367 h 1440"/>
              <a:gd name="T16" fmla="*/ 412 w 510"/>
              <a:gd name="T17" fmla="*/ 1265 h 1440"/>
              <a:gd name="T18" fmla="*/ 388 w 510"/>
              <a:gd name="T19" fmla="*/ 1186 h 1440"/>
              <a:gd name="T20" fmla="*/ 384 w 510"/>
              <a:gd name="T21" fmla="*/ 992 h 1440"/>
              <a:gd name="T22" fmla="*/ 366 w 510"/>
              <a:gd name="T23" fmla="*/ 797 h 1440"/>
              <a:gd name="T24" fmla="*/ 430 w 510"/>
              <a:gd name="T25" fmla="*/ 786 h 1440"/>
              <a:gd name="T26" fmla="*/ 431 w 510"/>
              <a:gd name="T27" fmla="*/ 583 h 1440"/>
              <a:gd name="T28" fmla="*/ 467 w 510"/>
              <a:gd name="T29" fmla="*/ 501 h 1440"/>
              <a:gd name="T30" fmla="*/ 491 w 510"/>
              <a:gd name="T31" fmla="*/ 497 h 1440"/>
              <a:gd name="T32" fmla="*/ 510 w 510"/>
              <a:gd name="T33" fmla="*/ 482 h 1440"/>
              <a:gd name="T34" fmla="*/ 486 w 510"/>
              <a:gd name="T35" fmla="*/ 450 h 1440"/>
              <a:gd name="T36" fmla="*/ 457 w 510"/>
              <a:gd name="T37" fmla="*/ 391 h 1440"/>
              <a:gd name="T38" fmla="*/ 410 w 510"/>
              <a:gd name="T39" fmla="*/ 282 h 1440"/>
              <a:gd name="T40" fmla="*/ 373 w 510"/>
              <a:gd name="T41" fmla="*/ 210 h 1440"/>
              <a:gd name="T42" fmla="*/ 364 w 510"/>
              <a:gd name="T43" fmla="*/ 153 h 1440"/>
              <a:gd name="T44" fmla="*/ 302 w 510"/>
              <a:gd name="T45" fmla="*/ 50 h 1440"/>
              <a:gd name="T46" fmla="*/ 245 w 510"/>
              <a:gd name="T47" fmla="*/ 0 h 1440"/>
              <a:gd name="T48" fmla="*/ 186 w 510"/>
              <a:gd name="T49" fmla="*/ 3 h 1440"/>
              <a:gd name="T50" fmla="*/ 145 w 510"/>
              <a:gd name="T51" fmla="*/ 53 h 1440"/>
              <a:gd name="T52" fmla="*/ 121 w 510"/>
              <a:gd name="T53" fmla="*/ 107 h 1440"/>
              <a:gd name="T54" fmla="*/ 81 w 510"/>
              <a:gd name="T55" fmla="*/ 183 h 1440"/>
              <a:gd name="T56" fmla="*/ 115 w 510"/>
              <a:gd name="T57" fmla="*/ 215 h 1440"/>
              <a:gd name="T58" fmla="*/ 74 w 510"/>
              <a:gd name="T59" fmla="*/ 288 h 1440"/>
              <a:gd name="T60" fmla="*/ 47 w 510"/>
              <a:gd name="T61" fmla="*/ 422 h 1440"/>
              <a:gd name="T62" fmla="*/ 23 w 510"/>
              <a:gd name="T63" fmla="*/ 479 h 1440"/>
              <a:gd name="T64" fmla="*/ 9 w 510"/>
              <a:gd name="T65" fmla="*/ 508 h 1440"/>
              <a:gd name="T66" fmla="*/ 1 w 510"/>
              <a:gd name="T67" fmla="*/ 547 h 1440"/>
              <a:gd name="T68" fmla="*/ 20 w 510"/>
              <a:gd name="T69" fmla="*/ 547 h 1440"/>
              <a:gd name="T70" fmla="*/ 34 w 510"/>
              <a:gd name="T71" fmla="*/ 550 h 1440"/>
              <a:gd name="T72" fmla="*/ 69 w 510"/>
              <a:gd name="T73" fmla="*/ 526 h 1440"/>
              <a:gd name="T74" fmla="*/ 91 w 510"/>
              <a:gd name="T75" fmla="*/ 509 h 1440"/>
              <a:gd name="T76" fmla="*/ 77 w 510"/>
              <a:gd name="T77" fmla="*/ 607 h 1440"/>
              <a:gd name="T78" fmla="*/ 80 w 510"/>
              <a:gd name="T79" fmla="*/ 671 h 1440"/>
              <a:gd name="T80" fmla="*/ 69 w 510"/>
              <a:gd name="T81" fmla="*/ 766 h 1440"/>
              <a:gd name="T82" fmla="*/ 112 w 510"/>
              <a:gd name="T83" fmla="*/ 835 h 1440"/>
              <a:gd name="T84" fmla="*/ 123 w 510"/>
              <a:gd name="T85" fmla="*/ 914 h 1440"/>
              <a:gd name="T86" fmla="*/ 88 w 510"/>
              <a:gd name="T87" fmla="*/ 994 h 1440"/>
              <a:gd name="T88" fmla="*/ 100 w 510"/>
              <a:gd name="T89" fmla="*/ 1035 h 1440"/>
              <a:gd name="T90" fmla="*/ 153 w 510"/>
              <a:gd name="T91" fmla="*/ 1084 h 1440"/>
              <a:gd name="T92" fmla="*/ 118 w 510"/>
              <a:gd name="T93" fmla="*/ 1092 h 1440"/>
              <a:gd name="T94" fmla="*/ 194 w 510"/>
              <a:gd name="T95" fmla="*/ 865 h 1440"/>
              <a:gd name="T96" fmla="*/ 164 w 510"/>
              <a:gd name="T97" fmla="*/ 1011 h 1440"/>
              <a:gd name="T98" fmla="*/ 186 w 510"/>
              <a:gd name="T99" fmla="*/ 871 h 1440"/>
              <a:gd name="T100" fmla="*/ 315 w 510"/>
              <a:gd name="T101" fmla="*/ 1364 h 1440"/>
              <a:gd name="T102" fmla="*/ 305 w 510"/>
              <a:gd name="T103" fmla="*/ 1384 h 1440"/>
              <a:gd name="T104" fmla="*/ 297 w 510"/>
              <a:gd name="T105" fmla="*/ 1197 h 1440"/>
              <a:gd name="T106" fmla="*/ 213 w 510"/>
              <a:gd name="T107" fmla="*/ 1221 h 1440"/>
              <a:gd name="T108" fmla="*/ 245 w 510"/>
              <a:gd name="T109" fmla="*/ 1320 h 1440"/>
              <a:gd name="T110" fmla="*/ 231 w 510"/>
              <a:gd name="T111" fmla="*/ 1326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10" h="1440">
                <a:moveTo>
                  <a:pt x="159" y="1122"/>
                </a:moveTo>
                <a:lnTo>
                  <a:pt x="159" y="1122"/>
                </a:lnTo>
                <a:lnTo>
                  <a:pt x="168" y="1127"/>
                </a:lnTo>
                <a:lnTo>
                  <a:pt x="180" y="1133"/>
                </a:lnTo>
                <a:lnTo>
                  <a:pt x="180" y="1133"/>
                </a:lnTo>
                <a:lnTo>
                  <a:pt x="180" y="1133"/>
                </a:lnTo>
                <a:lnTo>
                  <a:pt x="180" y="1133"/>
                </a:lnTo>
                <a:lnTo>
                  <a:pt x="180" y="1133"/>
                </a:lnTo>
                <a:lnTo>
                  <a:pt x="180" y="1133"/>
                </a:lnTo>
                <a:lnTo>
                  <a:pt x="183" y="1157"/>
                </a:lnTo>
                <a:lnTo>
                  <a:pt x="183" y="1157"/>
                </a:lnTo>
                <a:lnTo>
                  <a:pt x="187" y="1190"/>
                </a:lnTo>
                <a:lnTo>
                  <a:pt x="192" y="1224"/>
                </a:lnTo>
                <a:lnTo>
                  <a:pt x="199" y="1262"/>
                </a:lnTo>
                <a:lnTo>
                  <a:pt x="207" y="1300"/>
                </a:lnTo>
                <a:lnTo>
                  <a:pt x="213" y="1318"/>
                </a:lnTo>
                <a:lnTo>
                  <a:pt x="218" y="1334"/>
                </a:lnTo>
                <a:lnTo>
                  <a:pt x="224" y="1348"/>
                </a:lnTo>
                <a:lnTo>
                  <a:pt x="229" y="1357"/>
                </a:lnTo>
                <a:lnTo>
                  <a:pt x="236" y="1362"/>
                </a:lnTo>
                <a:lnTo>
                  <a:pt x="239" y="1364"/>
                </a:lnTo>
                <a:lnTo>
                  <a:pt x="243" y="1364"/>
                </a:lnTo>
                <a:lnTo>
                  <a:pt x="243" y="1364"/>
                </a:lnTo>
                <a:lnTo>
                  <a:pt x="245" y="1364"/>
                </a:lnTo>
                <a:lnTo>
                  <a:pt x="248" y="1361"/>
                </a:lnTo>
                <a:lnTo>
                  <a:pt x="254" y="1356"/>
                </a:lnTo>
                <a:lnTo>
                  <a:pt x="258" y="1348"/>
                </a:lnTo>
                <a:lnTo>
                  <a:pt x="262" y="1337"/>
                </a:lnTo>
                <a:lnTo>
                  <a:pt x="264" y="1323"/>
                </a:lnTo>
                <a:lnTo>
                  <a:pt x="267" y="1309"/>
                </a:lnTo>
                <a:lnTo>
                  <a:pt x="270" y="1280"/>
                </a:lnTo>
                <a:lnTo>
                  <a:pt x="271" y="1248"/>
                </a:lnTo>
                <a:lnTo>
                  <a:pt x="273" y="1223"/>
                </a:lnTo>
                <a:lnTo>
                  <a:pt x="271" y="1197"/>
                </a:lnTo>
                <a:lnTo>
                  <a:pt x="271" y="1197"/>
                </a:lnTo>
                <a:lnTo>
                  <a:pt x="274" y="1235"/>
                </a:lnTo>
                <a:lnTo>
                  <a:pt x="278" y="1274"/>
                </a:lnTo>
                <a:lnTo>
                  <a:pt x="283" y="1319"/>
                </a:lnTo>
                <a:lnTo>
                  <a:pt x="290" y="1364"/>
                </a:lnTo>
                <a:lnTo>
                  <a:pt x="294" y="1384"/>
                </a:lnTo>
                <a:lnTo>
                  <a:pt x="298" y="1403"/>
                </a:lnTo>
                <a:lnTo>
                  <a:pt x="304" y="1418"/>
                </a:lnTo>
                <a:lnTo>
                  <a:pt x="311" y="1430"/>
                </a:lnTo>
                <a:lnTo>
                  <a:pt x="313" y="1434"/>
                </a:lnTo>
                <a:lnTo>
                  <a:pt x="316" y="1437"/>
                </a:lnTo>
                <a:lnTo>
                  <a:pt x="320" y="1440"/>
                </a:lnTo>
                <a:lnTo>
                  <a:pt x="323" y="1440"/>
                </a:lnTo>
                <a:lnTo>
                  <a:pt x="323" y="1440"/>
                </a:lnTo>
                <a:lnTo>
                  <a:pt x="327" y="1440"/>
                </a:lnTo>
                <a:lnTo>
                  <a:pt x="330" y="1439"/>
                </a:lnTo>
                <a:lnTo>
                  <a:pt x="335" y="1433"/>
                </a:lnTo>
                <a:lnTo>
                  <a:pt x="340" y="1426"/>
                </a:lnTo>
                <a:lnTo>
                  <a:pt x="343" y="1417"/>
                </a:lnTo>
                <a:lnTo>
                  <a:pt x="346" y="1406"/>
                </a:lnTo>
                <a:lnTo>
                  <a:pt x="349" y="1392"/>
                </a:lnTo>
                <a:lnTo>
                  <a:pt x="350" y="1367"/>
                </a:lnTo>
                <a:lnTo>
                  <a:pt x="350" y="1339"/>
                </a:lnTo>
                <a:lnTo>
                  <a:pt x="350" y="1316"/>
                </a:lnTo>
                <a:lnTo>
                  <a:pt x="347" y="1295"/>
                </a:lnTo>
                <a:lnTo>
                  <a:pt x="421" y="1295"/>
                </a:lnTo>
                <a:lnTo>
                  <a:pt x="421" y="1270"/>
                </a:lnTo>
                <a:lnTo>
                  <a:pt x="412" y="1265"/>
                </a:lnTo>
                <a:lnTo>
                  <a:pt x="412" y="1265"/>
                </a:lnTo>
                <a:lnTo>
                  <a:pt x="414" y="1254"/>
                </a:lnTo>
                <a:lnTo>
                  <a:pt x="412" y="1244"/>
                </a:lnTo>
                <a:lnTo>
                  <a:pt x="410" y="1232"/>
                </a:lnTo>
                <a:lnTo>
                  <a:pt x="410" y="1232"/>
                </a:lnTo>
                <a:lnTo>
                  <a:pt x="398" y="1206"/>
                </a:lnTo>
                <a:lnTo>
                  <a:pt x="388" y="1186"/>
                </a:lnTo>
                <a:lnTo>
                  <a:pt x="388" y="1186"/>
                </a:lnTo>
                <a:lnTo>
                  <a:pt x="388" y="1179"/>
                </a:lnTo>
                <a:lnTo>
                  <a:pt x="388" y="1165"/>
                </a:lnTo>
                <a:lnTo>
                  <a:pt x="391" y="1126"/>
                </a:lnTo>
                <a:lnTo>
                  <a:pt x="393" y="1085"/>
                </a:lnTo>
                <a:lnTo>
                  <a:pt x="393" y="1062"/>
                </a:lnTo>
                <a:lnTo>
                  <a:pt x="393" y="1062"/>
                </a:lnTo>
                <a:lnTo>
                  <a:pt x="384" y="992"/>
                </a:lnTo>
                <a:lnTo>
                  <a:pt x="380" y="945"/>
                </a:lnTo>
                <a:lnTo>
                  <a:pt x="377" y="920"/>
                </a:lnTo>
                <a:lnTo>
                  <a:pt x="377" y="920"/>
                </a:lnTo>
                <a:lnTo>
                  <a:pt x="376" y="895"/>
                </a:lnTo>
                <a:lnTo>
                  <a:pt x="373" y="854"/>
                </a:lnTo>
                <a:lnTo>
                  <a:pt x="366" y="797"/>
                </a:lnTo>
                <a:lnTo>
                  <a:pt x="366" y="797"/>
                </a:lnTo>
                <a:lnTo>
                  <a:pt x="392" y="799"/>
                </a:lnTo>
                <a:lnTo>
                  <a:pt x="411" y="797"/>
                </a:lnTo>
                <a:lnTo>
                  <a:pt x="418" y="797"/>
                </a:lnTo>
                <a:lnTo>
                  <a:pt x="423" y="795"/>
                </a:lnTo>
                <a:lnTo>
                  <a:pt x="423" y="795"/>
                </a:lnTo>
                <a:lnTo>
                  <a:pt x="427" y="792"/>
                </a:lnTo>
                <a:lnTo>
                  <a:pt x="430" y="786"/>
                </a:lnTo>
                <a:lnTo>
                  <a:pt x="436" y="769"/>
                </a:lnTo>
                <a:lnTo>
                  <a:pt x="438" y="751"/>
                </a:lnTo>
                <a:lnTo>
                  <a:pt x="440" y="736"/>
                </a:lnTo>
                <a:lnTo>
                  <a:pt x="440" y="736"/>
                </a:lnTo>
                <a:lnTo>
                  <a:pt x="436" y="657"/>
                </a:lnTo>
                <a:lnTo>
                  <a:pt x="431" y="583"/>
                </a:lnTo>
                <a:lnTo>
                  <a:pt x="431" y="583"/>
                </a:lnTo>
                <a:lnTo>
                  <a:pt x="434" y="509"/>
                </a:lnTo>
                <a:lnTo>
                  <a:pt x="437" y="485"/>
                </a:lnTo>
                <a:lnTo>
                  <a:pt x="456" y="488"/>
                </a:lnTo>
                <a:lnTo>
                  <a:pt x="456" y="488"/>
                </a:lnTo>
                <a:lnTo>
                  <a:pt x="460" y="493"/>
                </a:lnTo>
                <a:lnTo>
                  <a:pt x="463" y="498"/>
                </a:lnTo>
                <a:lnTo>
                  <a:pt x="467" y="501"/>
                </a:lnTo>
                <a:lnTo>
                  <a:pt x="467" y="501"/>
                </a:lnTo>
                <a:lnTo>
                  <a:pt x="472" y="501"/>
                </a:lnTo>
                <a:lnTo>
                  <a:pt x="479" y="500"/>
                </a:lnTo>
                <a:lnTo>
                  <a:pt x="484" y="498"/>
                </a:lnTo>
                <a:lnTo>
                  <a:pt x="489" y="498"/>
                </a:lnTo>
                <a:lnTo>
                  <a:pt x="489" y="498"/>
                </a:lnTo>
                <a:lnTo>
                  <a:pt x="491" y="497"/>
                </a:lnTo>
                <a:lnTo>
                  <a:pt x="494" y="493"/>
                </a:lnTo>
                <a:lnTo>
                  <a:pt x="497" y="488"/>
                </a:lnTo>
                <a:lnTo>
                  <a:pt x="497" y="488"/>
                </a:lnTo>
                <a:lnTo>
                  <a:pt x="503" y="486"/>
                </a:lnTo>
                <a:lnTo>
                  <a:pt x="509" y="485"/>
                </a:lnTo>
                <a:lnTo>
                  <a:pt x="510" y="484"/>
                </a:lnTo>
                <a:lnTo>
                  <a:pt x="510" y="482"/>
                </a:lnTo>
                <a:lnTo>
                  <a:pt x="510" y="482"/>
                </a:lnTo>
                <a:lnTo>
                  <a:pt x="509" y="478"/>
                </a:lnTo>
                <a:lnTo>
                  <a:pt x="506" y="475"/>
                </a:lnTo>
                <a:lnTo>
                  <a:pt x="502" y="471"/>
                </a:lnTo>
                <a:lnTo>
                  <a:pt x="497" y="469"/>
                </a:lnTo>
                <a:lnTo>
                  <a:pt x="486" y="450"/>
                </a:lnTo>
                <a:lnTo>
                  <a:pt x="486" y="450"/>
                </a:lnTo>
                <a:lnTo>
                  <a:pt x="486" y="437"/>
                </a:lnTo>
                <a:lnTo>
                  <a:pt x="484" y="426"/>
                </a:lnTo>
                <a:lnTo>
                  <a:pt x="480" y="414"/>
                </a:lnTo>
                <a:lnTo>
                  <a:pt x="480" y="414"/>
                </a:lnTo>
                <a:lnTo>
                  <a:pt x="476" y="409"/>
                </a:lnTo>
                <a:lnTo>
                  <a:pt x="471" y="403"/>
                </a:lnTo>
                <a:lnTo>
                  <a:pt x="457" y="391"/>
                </a:lnTo>
                <a:lnTo>
                  <a:pt x="444" y="380"/>
                </a:lnTo>
                <a:lnTo>
                  <a:pt x="437" y="375"/>
                </a:lnTo>
                <a:lnTo>
                  <a:pt x="437" y="375"/>
                </a:lnTo>
                <a:lnTo>
                  <a:pt x="427" y="334"/>
                </a:lnTo>
                <a:lnTo>
                  <a:pt x="419" y="304"/>
                </a:lnTo>
                <a:lnTo>
                  <a:pt x="414" y="292"/>
                </a:lnTo>
                <a:lnTo>
                  <a:pt x="410" y="282"/>
                </a:lnTo>
                <a:lnTo>
                  <a:pt x="410" y="282"/>
                </a:lnTo>
                <a:lnTo>
                  <a:pt x="399" y="265"/>
                </a:lnTo>
                <a:lnTo>
                  <a:pt x="384" y="246"/>
                </a:lnTo>
                <a:lnTo>
                  <a:pt x="366" y="223"/>
                </a:lnTo>
                <a:lnTo>
                  <a:pt x="366" y="223"/>
                </a:lnTo>
                <a:lnTo>
                  <a:pt x="370" y="217"/>
                </a:lnTo>
                <a:lnTo>
                  <a:pt x="373" y="210"/>
                </a:lnTo>
                <a:lnTo>
                  <a:pt x="374" y="202"/>
                </a:lnTo>
                <a:lnTo>
                  <a:pt x="376" y="191"/>
                </a:lnTo>
                <a:lnTo>
                  <a:pt x="374" y="179"/>
                </a:lnTo>
                <a:lnTo>
                  <a:pt x="372" y="167"/>
                </a:lnTo>
                <a:lnTo>
                  <a:pt x="368" y="160"/>
                </a:lnTo>
                <a:lnTo>
                  <a:pt x="364" y="153"/>
                </a:lnTo>
                <a:lnTo>
                  <a:pt x="364" y="153"/>
                </a:lnTo>
                <a:lnTo>
                  <a:pt x="338" y="115"/>
                </a:lnTo>
                <a:lnTo>
                  <a:pt x="330" y="102"/>
                </a:lnTo>
                <a:lnTo>
                  <a:pt x="323" y="85"/>
                </a:lnTo>
                <a:lnTo>
                  <a:pt x="323" y="85"/>
                </a:lnTo>
                <a:lnTo>
                  <a:pt x="319" y="75"/>
                </a:lnTo>
                <a:lnTo>
                  <a:pt x="312" y="62"/>
                </a:lnTo>
                <a:lnTo>
                  <a:pt x="302" y="50"/>
                </a:lnTo>
                <a:lnTo>
                  <a:pt x="293" y="37"/>
                </a:lnTo>
                <a:lnTo>
                  <a:pt x="274" y="15"/>
                </a:lnTo>
                <a:lnTo>
                  <a:pt x="264" y="7"/>
                </a:lnTo>
                <a:lnTo>
                  <a:pt x="258" y="3"/>
                </a:lnTo>
                <a:lnTo>
                  <a:pt x="258" y="3"/>
                </a:lnTo>
                <a:lnTo>
                  <a:pt x="252" y="0"/>
                </a:lnTo>
                <a:lnTo>
                  <a:pt x="245" y="0"/>
                </a:lnTo>
                <a:lnTo>
                  <a:pt x="233" y="1"/>
                </a:lnTo>
                <a:lnTo>
                  <a:pt x="222" y="4"/>
                </a:lnTo>
                <a:lnTo>
                  <a:pt x="218" y="5"/>
                </a:lnTo>
                <a:lnTo>
                  <a:pt x="218" y="5"/>
                </a:lnTo>
                <a:lnTo>
                  <a:pt x="209" y="3"/>
                </a:lnTo>
                <a:lnTo>
                  <a:pt x="198" y="1"/>
                </a:lnTo>
                <a:lnTo>
                  <a:pt x="186" y="3"/>
                </a:lnTo>
                <a:lnTo>
                  <a:pt x="186" y="3"/>
                </a:lnTo>
                <a:lnTo>
                  <a:pt x="179" y="4"/>
                </a:lnTo>
                <a:lnTo>
                  <a:pt x="172" y="9"/>
                </a:lnTo>
                <a:lnTo>
                  <a:pt x="165" y="16"/>
                </a:lnTo>
                <a:lnTo>
                  <a:pt x="160" y="24"/>
                </a:lnTo>
                <a:lnTo>
                  <a:pt x="152" y="41"/>
                </a:lnTo>
                <a:lnTo>
                  <a:pt x="145" y="53"/>
                </a:lnTo>
                <a:lnTo>
                  <a:pt x="145" y="53"/>
                </a:lnTo>
                <a:lnTo>
                  <a:pt x="140" y="65"/>
                </a:lnTo>
                <a:lnTo>
                  <a:pt x="135" y="80"/>
                </a:lnTo>
                <a:lnTo>
                  <a:pt x="129" y="95"/>
                </a:lnTo>
                <a:lnTo>
                  <a:pt x="125" y="102"/>
                </a:lnTo>
                <a:lnTo>
                  <a:pt x="121" y="107"/>
                </a:lnTo>
                <a:lnTo>
                  <a:pt x="121" y="107"/>
                </a:lnTo>
                <a:lnTo>
                  <a:pt x="114" y="114"/>
                </a:lnTo>
                <a:lnTo>
                  <a:pt x="107" y="125"/>
                </a:lnTo>
                <a:lnTo>
                  <a:pt x="99" y="137"/>
                </a:lnTo>
                <a:lnTo>
                  <a:pt x="91" y="151"/>
                </a:lnTo>
                <a:lnTo>
                  <a:pt x="85" y="164"/>
                </a:lnTo>
                <a:lnTo>
                  <a:pt x="81" y="178"/>
                </a:lnTo>
                <a:lnTo>
                  <a:pt x="81" y="183"/>
                </a:lnTo>
                <a:lnTo>
                  <a:pt x="81" y="189"/>
                </a:lnTo>
                <a:lnTo>
                  <a:pt x="82" y="193"/>
                </a:lnTo>
                <a:lnTo>
                  <a:pt x="85" y="197"/>
                </a:lnTo>
                <a:lnTo>
                  <a:pt x="85" y="197"/>
                </a:lnTo>
                <a:lnTo>
                  <a:pt x="97" y="206"/>
                </a:lnTo>
                <a:lnTo>
                  <a:pt x="108" y="212"/>
                </a:lnTo>
                <a:lnTo>
                  <a:pt x="115" y="215"/>
                </a:lnTo>
                <a:lnTo>
                  <a:pt x="118" y="216"/>
                </a:lnTo>
                <a:lnTo>
                  <a:pt x="118" y="216"/>
                </a:lnTo>
                <a:lnTo>
                  <a:pt x="96" y="248"/>
                </a:lnTo>
                <a:lnTo>
                  <a:pt x="81" y="273"/>
                </a:lnTo>
                <a:lnTo>
                  <a:pt x="76" y="282"/>
                </a:lnTo>
                <a:lnTo>
                  <a:pt x="74" y="288"/>
                </a:lnTo>
                <a:lnTo>
                  <a:pt x="74" y="288"/>
                </a:lnTo>
                <a:lnTo>
                  <a:pt x="77" y="300"/>
                </a:lnTo>
                <a:lnTo>
                  <a:pt x="81" y="319"/>
                </a:lnTo>
                <a:lnTo>
                  <a:pt x="87" y="335"/>
                </a:lnTo>
                <a:lnTo>
                  <a:pt x="88" y="345"/>
                </a:lnTo>
                <a:lnTo>
                  <a:pt x="88" y="345"/>
                </a:lnTo>
                <a:lnTo>
                  <a:pt x="69" y="380"/>
                </a:lnTo>
                <a:lnTo>
                  <a:pt x="47" y="422"/>
                </a:lnTo>
                <a:lnTo>
                  <a:pt x="47" y="422"/>
                </a:lnTo>
                <a:lnTo>
                  <a:pt x="32" y="451"/>
                </a:lnTo>
                <a:lnTo>
                  <a:pt x="24" y="466"/>
                </a:lnTo>
                <a:lnTo>
                  <a:pt x="20" y="474"/>
                </a:lnTo>
                <a:lnTo>
                  <a:pt x="20" y="474"/>
                </a:lnTo>
                <a:lnTo>
                  <a:pt x="20" y="477"/>
                </a:lnTo>
                <a:lnTo>
                  <a:pt x="23" y="479"/>
                </a:lnTo>
                <a:lnTo>
                  <a:pt x="25" y="479"/>
                </a:lnTo>
                <a:lnTo>
                  <a:pt x="25" y="479"/>
                </a:lnTo>
                <a:lnTo>
                  <a:pt x="17" y="490"/>
                </a:lnTo>
                <a:lnTo>
                  <a:pt x="12" y="498"/>
                </a:lnTo>
                <a:lnTo>
                  <a:pt x="9" y="504"/>
                </a:lnTo>
                <a:lnTo>
                  <a:pt x="9" y="504"/>
                </a:lnTo>
                <a:lnTo>
                  <a:pt x="9" y="508"/>
                </a:lnTo>
                <a:lnTo>
                  <a:pt x="11" y="515"/>
                </a:lnTo>
                <a:lnTo>
                  <a:pt x="12" y="523"/>
                </a:lnTo>
                <a:lnTo>
                  <a:pt x="12" y="523"/>
                </a:lnTo>
                <a:lnTo>
                  <a:pt x="4" y="532"/>
                </a:lnTo>
                <a:lnTo>
                  <a:pt x="0" y="541"/>
                </a:lnTo>
                <a:lnTo>
                  <a:pt x="0" y="545"/>
                </a:lnTo>
                <a:lnTo>
                  <a:pt x="1" y="547"/>
                </a:lnTo>
                <a:lnTo>
                  <a:pt x="1" y="547"/>
                </a:lnTo>
                <a:lnTo>
                  <a:pt x="6" y="551"/>
                </a:lnTo>
                <a:lnTo>
                  <a:pt x="9" y="553"/>
                </a:lnTo>
                <a:lnTo>
                  <a:pt x="12" y="553"/>
                </a:lnTo>
                <a:lnTo>
                  <a:pt x="12" y="553"/>
                </a:lnTo>
                <a:lnTo>
                  <a:pt x="16" y="551"/>
                </a:lnTo>
                <a:lnTo>
                  <a:pt x="20" y="547"/>
                </a:lnTo>
                <a:lnTo>
                  <a:pt x="23" y="545"/>
                </a:lnTo>
                <a:lnTo>
                  <a:pt x="23" y="545"/>
                </a:lnTo>
                <a:lnTo>
                  <a:pt x="23" y="545"/>
                </a:lnTo>
                <a:lnTo>
                  <a:pt x="24" y="547"/>
                </a:lnTo>
                <a:lnTo>
                  <a:pt x="27" y="549"/>
                </a:lnTo>
                <a:lnTo>
                  <a:pt x="34" y="550"/>
                </a:lnTo>
                <a:lnTo>
                  <a:pt x="34" y="550"/>
                </a:lnTo>
                <a:lnTo>
                  <a:pt x="42" y="547"/>
                </a:lnTo>
                <a:lnTo>
                  <a:pt x="50" y="545"/>
                </a:lnTo>
                <a:lnTo>
                  <a:pt x="58" y="539"/>
                </a:lnTo>
                <a:lnTo>
                  <a:pt x="58" y="539"/>
                </a:lnTo>
                <a:lnTo>
                  <a:pt x="62" y="532"/>
                </a:lnTo>
                <a:lnTo>
                  <a:pt x="66" y="528"/>
                </a:lnTo>
                <a:lnTo>
                  <a:pt x="69" y="526"/>
                </a:lnTo>
                <a:lnTo>
                  <a:pt x="69" y="526"/>
                </a:lnTo>
                <a:lnTo>
                  <a:pt x="74" y="520"/>
                </a:lnTo>
                <a:lnTo>
                  <a:pt x="78" y="516"/>
                </a:lnTo>
                <a:lnTo>
                  <a:pt x="82" y="498"/>
                </a:lnTo>
                <a:lnTo>
                  <a:pt x="82" y="498"/>
                </a:lnTo>
                <a:lnTo>
                  <a:pt x="87" y="503"/>
                </a:lnTo>
                <a:lnTo>
                  <a:pt x="91" y="509"/>
                </a:lnTo>
                <a:lnTo>
                  <a:pt x="91" y="509"/>
                </a:lnTo>
                <a:lnTo>
                  <a:pt x="89" y="519"/>
                </a:lnTo>
                <a:lnTo>
                  <a:pt x="87" y="539"/>
                </a:lnTo>
                <a:lnTo>
                  <a:pt x="80" y="577"/>
                </a:lnTo>
                <a:lnTo>
                  <a:pt x="80" y="577"/>
                </a:lnTo>
                <a:lnTo>
                  <a:pt x="78" y="589"/>
                </a:lnTo>
                <a:lnTo>
                  <a:pt x="77" y="607"/>
                </a:lnTo>
                <a:lnTo>
                  <a:pt x="78" y="623"/>
                </a:lnTo>
                <a:lnTo>
                  <a:pt x="80" y="636"/>
                </a:lnTo>
                <a:lnTo>
                  <a:pt x="80" y="636"/>
                </a:lnTo>
                <a:lnTo>
                  <a:pt x="81" y="644"/>
                </a:lnTo>
                <a:lnTo>
                  <a:pt x="82" y="652"/>
                </a:lnTo>
                <a:lnTo>
                  <a:pt x="82" y="660"/>
                </a:lnTo>
                <a:lnTo>
                  <a:pt x="80" y="671"/>
                </a:lnTo>
                <a:lnTo>
                  <a:pt x="80" y="671"/>
                </a:lnTo>
                <a:lnTo>
                  <a:pt x="76" y="693"/>
                </a:lnTo>
                <a:lnTo>
                  <a:pt x="70" y="724"/>
                </a:lnTo>
                <a:lnTo>
                  <a:pt x="68" y="752"/>
                </a:lnTo>
                <a:lnTo>
                  <a:pt x="68" y="762"/>
                </a:lnTo>
                <a:lnTo>
                  <a:pt x="68" y="765"/>
                </a:lnTo>
                <a:lnTo>
                  <a:pt x="69" y="766"/>
                </a:lnTo>
                <a:lnTo>
                  <a:pt x="69" y="766"/>
                </a:lnTo>
                <a:lnTo>
                  <a:pt x="112" y="777"/>
                </a:lnTo>
                <a:lnTo>
                  <a:pt x="112" y="777"/>
                </a:lnTo>
                <a:lnTo>
                  <a:pt x="111" y="797"/>
                </a:lnTo>
                <a:lnTo>
                  <a:pt x="111" y="816"/>
                </a:lnTo>
                <a:lnTo>
                  <a:pt x="112" y="835"/>
                </a:lnTo>
                <a:lnTo>
                  <a:pt x="112" y="835"/>
                </a:lnTo>
                <a:lnTo>
                  <a:pt x="115" y="850"/>
                </a:lnTo>
                <a:lnTo>
                  <a:pt x="118" y="861"/>
                </a:lnTo>
                <a:lnTo>
                  <a:pt x="121" y="873"/>
                </a:lnTo>
                <a:lnTo>
                  <a:pt x="123" y="887"/>
                </a:lnTo>
                <a:lnTo>
                  <a:pt x="123" y="887"/>
                </a:lnTo>
                <a:lnTo>
                  <a:pt x="123" y="902"/>
                </a:lnTo>
                <a:lnTo>
                  <a:pt x="123" y="914"/>
                </a:lnTo>
                <a:lnTo>
                  <a:pt x="121" y="930"/>
                </a:lnTo>
                <a:lnTo>
                  <a:pt x="104" y="986"/>
                </a:lnTo>
                <a:lnTo>
                  <a:pt x="104" y="986"/>
                </a:lnTo>
                <a:lnTo>
                  <a:pt x="102" y="988"/>
                </a:lnTo>
                <a:lnTo>
                  <a:pt x="96" y="989"/>
                </a:lnTo>
                <a:lnTo>
                  <a:pt x="89" y="992"/>
                </a:lnTo>
                <a:lnTo>
                  <a:pt x="88" y="994"/>
                </a:lnTo>
                <a:lnTo>
                  <a:pt x="88" y="997"/>
                </a:lnTo>
                <a:lnTo>
                  <a:pt x="88" y="997"/>
                </a:lnTo>
                <a:lnTo>
                  <a:pt x="88" y="1012"/>
                </a:lnTo>
                <a:lnTo>
                  <a:pt x="89" y="1019"/>
                </a:lnTo>
                <a:lnTo>
                  <a:pt x="93" y="1027"/>
                </a:lnTo>
                <a:lnTo>
                  <a:pt x="93" y="1027"/>
                </a:lnTo>
                <a:lnTo>
                  <a:pt x="100" y="1035"/>
                </a:lnTo>
                <a:lnTo>
                  <a:pt x="108" y="1040"/>
                </a:lnTo>
                <a:lnTo>
                  <a:pt x="116" y="1045"/>
                </a:lnTo>
                <a:lnTo>
                  <a:pt x="121" y="1046"/>
                </a:lnTo>
                <a:lnTo>
                  <a:pt x="121" y="1046"/>
                </a:lnTo>
                <a:lnTo>
                  <a:pt x="148" y="1043"/>
                </a:lnTo>
                <a:lnTo>
                  <a:pt x="153" y="1084"/>
                </a:lnTo>
                <a:lnTo>
                  <a:pt x="153" y="1084"/>
                </a:lnTo>
                <a:lnTo>
                  <a:pt x="137" y="1081"/>
                </a:lnTo>
                <a:lnTo>
                  <a:pt x="125" y="1081"/>
                </a:lnTo>
                <a:lnTo>
                  <a:pt x="118" y="1081"/>
                </a:lnTo>
                <a:lnTo>
                  <a:pt x="118" y="1081"/>
                </a:lnTo>
                <a:lnTo>
                  <a:pt x="116" y="1083"/>
                </a:lnTo>
                <a:lnTo>
                  <a:pt x="116" y="1087"/>
                </a:lnTo>
                <a:lnTo>
                  <a:pt x="118" y="1092"/>
                </a:lnTo>
                <a:lnTo>
                  <a:pt x="118" y="1092"/>
                </a:lnTo>
                <a:lnTo>
                  <a:pt x="123" y="1095"/>
                </a:lnTo>
                <a:lnTo>
                  <a:pt x="134" y="1098"/>
                </a:lnTo>
                <a:lnTo>
                  <a:pt x="150" y="1100"/>
                </a:lnTo>
                <a:lnTo>
                  <a:pt x="159" y="1122"/>
                </a:lnTo>
                <a:close/>
                <a:moveTo>
                  <a:pt x="194" y="865"/>
                </a:moveTo>
                <a:lnTo>
                  <a:pt x="194" y="865"/>
                </a:lnTo>
                <a:lnTo>
                  <a:pt x="190" y="905"/>
                </a:lnTo>
                <a:lnTo>
                  <a:pt x="187" y="936"/>
                </a:lnTo>
                <a:lnTo>
                  <a:pt x="186" y="963"/>
                </a:lnTo>
                <a:lnTo>
                  <a:pt x="186" y="963"/>
                </a:lnTo>
                <a:lnTo>
                  <a:pt x="187" y="997"/>
                </a:lnTo>
                <a:lnTo>
                  <a:pt x="188" y="1011"/>
                </a:lnTo>
                <a:lnTo>
                  <a:pt x="164" y="1011"/>
                </a:lnTo>
                <a:lnTo>
                  <a:pt x="164" y="1011"/>
                </a:lnTo>
                <a:lnTo>
                  <a:pt x="169" y="966"/>
                </a:lnTo>
                <a:lnTo>
                  <a:pt x="169" y="966"/>
                </a:lnTo>
                <a:lnTo>
                  <a:pt x="178" y="911"/>
                </a:lnTo>
                <a:lnTo>
                  <a:pt x="178" y="911"/>
                </a:lnTo>
                <a:lnTo>
                  <a:pt x="182" y="884"/>
                </a:lnTo>
                <a:lnTo>
                  <a:pt x="186" y="871"/>
                </a:lnTo>
                <a:lnTo>
                  <a:pt x="194" y="865"/>
                </a:lnTo>
                <a:close/>
                <a:moveTo>
                  <a:pt x="313" y="1187"/>
                </a:moveTo>
                <a:lnTo>
                  <a:pt x="313" y="1187"/>
                </a:lnTo>
                <a:lnTo>
                  <a:pt x="315" y="1220"/>
                </a:lnTo>
                <a:lnTo>
                  <a:pt x="316" y="1292"/>
                </a:lnTo>
                <a:lnTo>
                  <a:pt x="316" y="1331"/>
                </a:lnTo>
                <a:lnTo>
                  <a:pt x="315" y="1364"/>
                </a:lnTo>
                <a:lnTo>
                  <a:pt x="313" y="1387"/>
                </a:lnTo>
                <a:lnTo>
                  <a:pt x="312" y="1392"/>
                </a:lnTo>
                <a:lnTo>
                  <a:pt x="311" y="1394"/>
                </a:lnTo>
                <a:lnTo>
                  <a:pt x="309" y="1394"/>
                </a:lnTo>
                <a:lnTo>
                  <a:pt x="309" y="1394"/>
                </a:lnTo>
                <a:lnTo>
                  <a:pt x="308" y="1391"/>
                </a:lnTo>
                <a:lnTo>
                  <a:pt x="305" y="1384"/>
                </a:lnTo>
                <a:lnTo>
                  <a:pt x="302" y="1361"/>
                </a:lnTo>
                <a:lnTo>
                  <a:pt x="300" y="1330"/>
                </a:lnTo>
                <a:lnTo>
                  <a:pt x="297" y="1295"/>
                </a:lnTo>
                <a:lnTo>
                  <a:pt x="294" y="1227"/>
                </a:lnTo>
                <a:lnTo>
                  <a:pt x="293" y="1197"/>
                </a:lnTo>
                <a:lnTo>
                  <a:pt x="293" y="1197"/>
                </a:lnTo>
                <a:lnTo>
                  <a:pt x="297" y="1197"/>
                </a:lnTo>
                <a:lnTo>
                  <a:pt x="304" y="1194"/>
                </a:lnTo>
                <a:lnTo>
                  <a:pt x="304" y="1194"/>
                </a:lnTo>
                <a:lnTo>
                  <a:pt x="308" y="1193"/>
                </a:lnTo>
                <a:lnTo>
                  <a:pt x="311" y="1190"/>
                </a:lnTo>
                <a:lnTo>
                  <a:pt x="313" y="1187"/>
                </a:lnTo>
                <a:lnTo>
                  <a:pt x="313" y="1187"/>
                </a:lnTo>
                <a:close/>
                <a:moveTo>
                  <a:pt x="213" y="1221"/>
                </a:moveTo>
                <a:lnTo>
                  <a:pt x="226" y="1229"/>
                </a:lnTo>
                <a:lnTo>
                  <a:pt x="245" y="1227"/>
                </a:lnTo>
                <a:lnTo>
                  <a:pt x="245" y="1227"/>
                </a:lnTo>
                <a:lnTo>
                  <a:pt x="245" y="1244"/>
                </a:lnTo>
                <a:lnTo>
                  <a:pt x="247" y="1282"/>
                </a:lnTo>
                <a:lnTo>
                  <a:pt x="247" y="1303"/>
                </a:lnTo>
                <a:lnTo>
                  <a:pt x="245" y="1320"/>
                </a:lnTo>
                <a:lnTo>
                  <a:pt x="244" y="1333"/>
                </a:lnTo>
                <a:lnTo>
                  <a:pt x="243" y="1335"/>
                </a:lnTo>
                <a:lnTo>
                  <a:pt x="240" y="1337"/>
                </a:lnTo>
                <a:lnTo>
                  <a:pt x="240" y="1337"/>
                </a:lnTo>
                <a:lnTo>
                  <a:pt x="237" y="1335"/>
                </a:lnTo>
                <a:lnTo>
                  <a:pt x="233" y="1331"/>
                </a:lnTo>
                <a:lnTo>
                  <a:pt x="231" y="1326"/>
                </a:lnTo>
                <a:lnTo>
                  <a:pt x="228" y="1318"/>
                </a:lnTo>
                <a:lnTo>
                  <a:pt x="222" y="1300"/>
                </a:lnTo>
                <a:lnTo>
                  <a:pt x="220" y="1278"/>
                </a:lnTo>
                <a:lnTo>
                  <a:pt x="214" y="1239"/>
                </a:lnTo>
                <a:lnTo>
                  <a:pt x="213" y="1221"/>
                </a:lnTo>
                <a:lnTo>
                  <a:pt x="213" y="12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4F2E8855-1537-40C9-8A3D-2E7D02650CD7}"/>
              </a:ext>
            </a:extLst>
          </p:cNvPr>
          <p:cNvSpPr>
            <a:spLocks noEditPoints="1"/>
          </p:cNvSpPr>
          <p:nvPr/>
        </p:nvSpPr>
        <p:spPr bwMode="auto">
          <a:xfrm>
            <a:off x="892269" y="784255"/>
            <a:ext cx="629575" cy="1671709"/>
          </a:xfrm>
          <a:custGeom>
            <a:avLst/>
            <a:gdLst>
              <a:gd name="T0" fmla="*/ 198 w 557"/>
              <a:gd name="T1" fmla="*/ 30 h 1479"/>
              <a:gd name="T2" fmla="*/ 173 w 557"/>
              <a:gd name="T3" fmla="*/ 81 h 1479"/>
              <a:gd name="T4" fmla="*/ 182 w 557"/>
              <a:gd name="T5" fmla="*/ 110 h 1479"/>
              <a:gd name="T6" fmla="*/ 206 w 557"/>
              <a:gd name="T7" fmla="*/ 152 h 1479"/>
              <a:gd name="T8" fmla="*/ 85 w 557"/>
              <a:gd name="T9" fmla="*/ 263 h 1479"/>
              <a:gd name="T10" fmla="*/ 49 w 557"/>
              <a:gd name="T11" fmla="*/ 297 h 1479"/>
              <a:gd name="T12" fmla="*/ 20 w 557"/>
              <a:gd name="T13" fmla="*/ 361 h 1479"/>
              <a:gd name="T14" fmla="*/ 0 w 557"/>
              <a:gd name="T15" fmla="*/ 450 h 1479"/>
              <a:gd name="T16" fmla="*/ 7 w 557"/>
              <a:gd name="T17" fmla="*/ 510 h 1479"/>
              <a:gd name="T18" fmla="*/ 54 w 557"/>
              <a:gd name="T19" fmla="*/ 574 h 1479"/>
              <a:gd name="T20" fmla="*/ 78 w 557"/>
              <a:gd name="T21" fmla="*/ 731 h 1479"/>
              <a:gd name="T22" fmla="*/ 93 w 557"/>
              <a:gd name="T23" fmla="*/ 820 h 1479"/>
              <a:gd name="T24" fmla="*/ 120 w 557"/>
              <a:gd name="T25" fmla="*/ 898 h 1479"/>
              <a:gd name="T26" fmla="*/ 129 w 557"/>
              <a:gd name="T27" fmla="*/ 938 h 1479"/>
              <a:gd name="T28" fmla="*/ 133 w 557"/>
              <a:gd name="T29" fmla="*/ 968 h 1479"/>
              <a:gd name="T30" fmla="*/ 124 w 557"/>
              <a:gd name="T31" fmla="*/ 995 h 1479"/>
              <a:gd name="T32" fmla="*/ 142 w 557"/>
              <a:gd name="T33" fmla="*/ 1148 h 1479"/>
              <a:gd name="T34" fmla="*/ 49 w 557"/>
              <a:gd name="T35" fmla="*/ 1219 h 1479"/>
              <a:gd name="T36" fmla="*/ 38 w 557"/>
              <a:gd name="T37" fmla="*/ 1226 h 1479"/>
              <a:gd name="T38" fmla="*/ 145 w 557"/>
              <a:gd name="T39" fmla="*/ 1226 h 1479"/>
              <a:gd name="T40" fmla="*/ 149 w 557"/>
              <a:gd name="T41" fmla="*/ 1341 h 1479"/>
              <a:gd name="T42" fmla="*/ 178 w 557"/>
              <a:gd name="T43" fmla="*/ 1410 h 1479"/>
              <a:gd name="T44" fmla="*/ 215 w 557"/>
              <a:gd name="T45" fmla="*/ 1474 h 1479"/>
              <a:gd name="T46" fmla="*/ 246 w 557"/>
              <a:gd name="T47" fmla="*/ 1478 h 1479"/>
              <a:gd name="T48" fmla="*/ 278 w 557"/>
              <a:gd name="T49" fmla="*/ 1425 h 1479"/>
              <a:gd name="T50" fmla="*/ 302 w 557"/>
              <a:gd name="T51" fmla="*/ 1244 h 1479"/>
              <a:gd name="T52" fmla="*/ 357 w 557"/>
              <a:gd name="T53" fmla="*/ 1325 h 1479"/>
              <a:gd name="T54" fmla="*/ 391 w 557"/>
              <a:gd name="T55" fmla="*/ 1385 h 1479"/>
              <a:gd name="T56" fmla="*/ 424 w 557"/>
              <a:gd name="T57" fmla="*/ 1383 h 1479"/>
              <a:gd name="T58" fmla="*/ 470 w 557"/>
              <a:gd name="T59" fmla="*/ 1305 h 1479"/>
              <a:gd name="T60" fmla="*/ 501 w 557"/>
              <a:gd name="T61" fmla="*/ 1126 h 1479"/>
              <a:gd name="T62" fmla="*/ 493 w 557"/>
              <a:gd name="T63" fmla="*/ 928 h 1479"/>
              <a:gd name="T64" fmla="*/ 504 w 557"/>
              <a:gd name="T65" fmla="*/ 895 h 1479"/>
              <a:gd name="T66" fmla="*/ 495 w 557"/>
              <a:gd name="T67" fmla="*/ 864 h 1479"/>
              <a:gd name="T68" fmla="*/ 497 w 557"/>
              <a:gd name="T69" fmla="*/ 824 h 1479"/>
              <a:gd name="T70" fmla="*/ 526 w 557"/>
              <a:gd name="T71" fmla="*/ 785 h 1479"/>
              <a:gd name="T72" fmla="*/ 539 w 557"/>
              <a:gd name="T73" fmla="*/ 596 h 1479"/>
              <a:gd name="T74" fmla="*/ 557 w 557"/>
              <a:gd name="T75" fmla="*/ 543 h 1479"/>
              <a:gd name="T76" fmla="*/ 541 w 557"/>
              <a:gd name="T77" fmla="*/ 523 h 1479"/>
              <a:gd name="T78" fmla="*/ 535 w 557"/>
              <a:gd name="T79" fmla="*/ 489 h 1479"/>
              <a:gd name="T80" fmla="*/ 512 w 557"/>
              <a:gd name="T81" fmla="*/ 450 h 1479"/>
              <a:gd name="T82" fmla="*/ 501 w 557"/>
              <a:gd name="T83" fmla="*/ 336 h 1479"/>
              <a:gd name="T84" fmla="*/ 472 w 557"/>
              <a:gd name="T85" fmla="*/ 286 h 1479"/>
              <a:gd name="T86" fmla="*/ 348 w 557"/>
              <a:gd name="T87" fmla="*/ 194 h 1479"/>
              <a:gd name="T88" fmla="*/ 360 w 557"/>
              <a:gd name="T89" fmla="*/ 157 h 1479"/>
              <a:gd name="T90" fmla="*/ 371 w 557"/>
              <a:gd name="T91" fmla="*/ 93 h 1479"/>
              <a:gd name="T92" fmla="*/ 397 w 557"/>
              <a:gd name="T93" fmla="*/ 66 h 1479"/>
              <a:gd name="T94" fmla="*/ 370 w 557"/>
              <a:gd name="T95" fmla="*/ 62 h 1479"/>
              <a:gd name="T96" fmla="*/ 351 w 557"/>
              <a:gd name="T97" fmla="*/ 26 h 1479"/>
              <a:gd name="T98" fmla="*/ 306 w 557"/>
              <a:gd name="T99" fmla="*/ 2 h 1479"/>
              <a:gd name="T100" fmla="*/ 273 w 557"/>
              <a:gd name="T101" fmla="*/ 1244 h 1479"/>
              <a:gd name="T102" fmla="*/ 264 w 557"/>
              <a:gd name="T103" fmla="*/ 1401 h 1479"/>
              <a:gd name="T104" fmla="*/ 247 w 557"/>
              <a:gd name="T105" fmla="*/ 1437 h 1479"/>
              <a:gd name="T106" fmla="*/ 224 w 557"/>
              <a:gd name="T107" fmla="*/ 1428 h 1479"/>
              <a:gd name="T108" fmla="*/ 213 w 557"/>
              <a:gd name="T109" fmla="*/ 1383 h 1479"/>
              <a:gd name="T110" fmla="*/ 251 w 557"/>
              <a:gd name="T111" fmla="*/ 1263 h 1479"/>
              <a:gd name="T112" fmla="*/ 475 w 557"/>
              <a:gd name="T113" fmla="*/ 1177 h 1479"/>
              <a:gd name="T114" fmla="*/ 435 w 557"/>
              <a:gd name="T115" fmla="*/ 1317 h 1479"/>
              <a:gd name="T116" fmla="*/ 411 w 557"/>
              <a:gd name="T117" fmla="*/ 1345 h 1479"/>
              <a:gd name="T118" fmla="*/ 393 w 557"/>
              <a:gd name="T119" fmla="*/ 1315 h 1479"/>
              <a:gd name="T120" fmla="*/ 382 w 557"/>
              <a:gd name="T121" fmla="*/ 1252 h 1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57" h="1479">
                <a:moveTo>
                  <a:pt x="258" y="4"/>
                </a:moveTo>
                <a:lnTo>
                  <a:pt x="258" y="4"/>
                </a:lnTo>
                <a:lnTo>
                  <a:pt x="233" y="11"/>
                </a:lnTo>
                <a:lnTo>
                  <a:pt x="213" y="21"/>
                </a:lnTo>
                <a:lnTo>
                  <a:pt x="198" y="30"/>
                </a:lnTo>
                <a:lnTo>
                  <a:pt x="187" y="41"/>
                </a:lnTo>
                <a:lnTo>
                  <a:pt x="180" y="50"/>
                </a:lnTo>
                <a:lnTo>
                  <a:pt x="175" y="61"/>
                </a:lnTo>
                <a:lnTo>
                  <a:pt x="173" y="72"/>
                </a:lnTo>
                <a:lnTo>
                  <a:pt x="173" y="81"/>
                </a:lnTo>
                <a:lnTo>
                  <a:pt x="173" y="81"/>
                </a:lnTo>
                <a:lnTo>
                  <a:pt x="173" y="92"/>
                </a:lnTo>
                <a:lnTo>
                  <a:pt x="175" y="99"/>
                </a:lnTo>
                <a:lnTo>
                  <a:pt x="178" y="106"/>
                </a:lnTo>
                <a:lnTo>
                  <a:pt x="182" y="110"/>
                </a:lnTo>
                <a:lnTo>
                  <a:pt x="191" y="117"/>
                </a:lnTo>
                <a:lnTo>
                  <a:pt x="195" y="119"/>
                </a:lnTo>
                <a:lnTo>
                  <a:pt x="195" y="133"/>
                </a:lnTo>
                <a:lnTo>
                  <a:pt x="209" y="144"/>
                </a:lnTo>
                <a:lnTo>
                  <a:pt x="206" y="152"/>
                </a:lnTo>
                <a:lnTo>
                  <a:pt x="209" y="183"/>
                </a:lnTo>
                <a:lnTo>
                  <a:pt x="153" y="234"/>
                </a:lnTo>
                <a:lnTo>
                  <a:pt x="153" y="234"/>
                </a:lnTo>
                <a:lnTo>
                  <a:pt x="114" y="248"/>
                </a:lnTo>
                <a:lnTo>
                  <a:pt x="85" y="263"/>
                </a:lnTo>
                <a:lnTo>
                  <a:pt x="73" y="268"/>
                </a:lnTo>
                <a:lnTo>
                  <a:pt x="63" y="276"/>
                </a:lnTo>
                <a:lnTo>
                  <a:pt x="63" y="276"/>
                </a:lnTo>
                <a:lnTo>
                  <a:pt x="54" y="286"/>
                </a:lnTo>
                <a:lnTo>
                  <a:pt x="49" y="297"/>
                </a:lnTo>
                <a:lnTo>
                  <a:pt x="45" y="308"/>
                </a:lnTo>
                <a:lnTo>
                  <a:pt x="42" y="319"/>
                </a:lnTo>
                <a:lnTo>
                  <a:pt x="42" y="319"/>
                </a:lnTo>
                <a:lnTo>
                  <a:pt x="25" y="348"/>
                </a:lnTo>
                <a:lnTo>
                  <a:pt x="20" y="361"/>
                </a:lnTo>
                <a:lnTo>
                  <a:pt x="14" y="372"/>
                </a:lnTo>
                <a:lnTo>
                  <a:pt x="14" y="372"/>
                </a:lnTo>
                <a:lnTo>
                  <a:pt x="7" y="410"/>
                </a:lnTo>
                <a:lnTo>
                  <a:pt x="2" y="432"/>
                </a:lnTo>
                <a:lnTo>
                  <a:pt x="0" y="450"/>
                </a:lnTo>
                <a:lnTo>
                  <a:pt x="0" y="450"/>
                </a:lnTo>
                <a:lnTo>
                  <a:pt x="0" y="467"/>
                </a:lnTo>
                <a:lnTo>
                  <a:pt x="3" y="485"/>
                </a:lnTo>
                <a:lnTo>
                  <a:pt x="7" y="510"/>
                </a:lnTo>
                <a:lnTo>
                  <a:pt x="7" y="510"/>
                </a:lnTo>
                <a:lnTo>
                  <a:pt x="16" y="534"/>
                </a:lnTo>
                <a:lnTo>
                  <a:pt x="25" y="554"/>
                </a:lnTo>
                <a:lnTo>
                  <a:pt x="25" y="554"/>
                </a:lnTo>
                <a:lnTo>
                  <a:pt x="36" y="561"/>
                </a:lnTo>
                <a:lnTo>
                  <a:pt x="54" y="574"/>
                </a:lnTo>
                <a:lnTo>
                  <a:pt x="82" y="592"/>
                </a:lnTo>
                <a:lnTo>
                  <a:pt x="82" y="592"/>
                </a:lnTo>
                <a:lnTo>
                  <a:pt x="78" y="658"/>
                </a:lnTo>
                <a:lnTo>
                  <a:pt x="78" y="711"/>
                </a:lnTo>
                <a:lnTo>
                  <a:pt x="78" y="731"/>
                </a:lnTo>
                <a:lnTo>
                  <a:pt x="78" y="745"/>
                </a:lnTo>
                <a:lnTo>
                  <a:pt x="78" y="745"/>
                </a:lnTo>
                <a:lnTo>
                  <a:pt x="87" y="787"/>
                </a:lnTo>
                <a:lnTo>
                  <a:pt x="93" y="820"/>
                </a:lnTo>
                <a:lnTo>
                  <a:pt x="93" y="820"/>
                </a:lnTo>
                <a:lnTo>
                  <a:pt x="98" y="836"/>
                </a:lnTo>
                <a:lnTo>
                  <a:pt x="107" y="860"/>
                </a:lnTo>
                <a:lnTo>
                  <a:pt x="116" y="884"/>
                </a:lnTo>
                <a:lnTo>
                  <a:pt x="120" y="898"/>
                </a:lnTo>
                <a:lnTo>
                  <a:pt x="120" y="898"/>
                </a:lnTo>
                <a:lnTo>
                  <a:pt x="120" y="904"/>
                </a:lnTo>
                <a:lnTo>
                  <a:pt x="124" y="909"/>
                </a:lnTo>
                <a:lnTo>
                  <a:pt x="127" y="924"/>
                </a:lnTo>
                <a:lnTo>
                  <a:pt x="127" y="924"/>
                </a:lnTo>
                <a:lnTo>
                  <a:pt x="129" y="938"/>
                </a:lnTo>
                <a:lnTo>
                  <a:pt x="129" y="946"/>
                </a:lnTo>
                <a:lnTo>
                  <a:pt x="131" y="949"/>
                </a:lnTo>
                <a:lnTo>
                  <a:pt x="131" y="949"/>
                </a:lnTo>
                <a:lnTo>
                  <a:pt x="133" y="957"/>
                </a:lnTo>
                <a:lnTo>
                  <a:pt x="133" y="968"/>
                </a:lnTo>
                <a:lnTo>
                  <a:pt x="135" y="984"/>
                </a:lnTo>
                <a:lnTo>
                  <a:pt x="135" y="984"/>
                </a:lnTo>
                <a:lnTo>
                  <a:pt x="129" y="988"/>
                </a:lnTo>
                <a:lnTo>
                  <a:pt x="125" y="991"/>
                </a:lnTo>
                <a:lnTo>
                  <a:pt x="124" y="995"/>
                </a:lnTo>
                <a:lnTo>
                  <a:pt x="124" y="995"/>
                </a:lnTo>
                <a:lnTo>
                  <a:pt x="124" y="1011"/>
                </a:lnTo>
                <a:lnTo>
                  <a:pt x="124" y="1024"/>
                </a:lnTo>
                <a:lnTo>
                  <a:pt x="145" y="1051"/>
                </a:lnTo>
                <a:lnTo>
                  <a:pt x="142" y="1148"/>
                </a:lnTo>
                <a:lnTo>
                  <a:pt x="153" y="1192"/>
                </a:lnTo>
                <a:lnTo>
                  <a:pt x="149" y="1208"/>
                </a:lnTo>
                <a:lnTo>
                  <a:pt x="142" y="1215"/>
                </a:lnTo>
                <a:lnTo>
                  <a:pt x="49" y="1219"/>
                </a:lnTo>
                <a:lnTo>
                  <a:pt x="49" y="1219"/>
                </a:lnTo>
                <a:lnTo>
                  <a:pt x="43" y="1219"/>
                </a:lnTo>
                <a:lnTo>
                  <a:pt x="40" y="1221"/>
                </a:lnTo>
                <a:lnTo>
                  <a:pt x="38" y="1223"/>
                </a:lnTo>
                <a:lnTo>
                  <a:pt x="38" y="1226"/>
                </a:lnTo>
                <a:lnTo>
                  <a:pt x="38" y="1226"/>
                </a:lnTo>
                <a:lnTo>
                  <a:pt x="38" y="1228"/>
                </a:lnTo>
                <a:lnTo>
                  <a:pt x="40" y="1230"/>
                </a:lnTo>
                <a:lnTo>
                  <a:pt x="43" y="1233"/>
                </a:lnTo>
                <a:lnTo>
                  <a:pt x="49" y="1233"/>
                </a:lnTo>
                <a:lnTo>
                  <a:pt x="145" y="1226"/>
                </a:lnTo>
                <a:lnTo>
                  <a:pt x="145" y="1290"/>
                </a:lnTo>
                <a:lnTo>
                  <a:pt x="127" y="1305"/>
                </a:lnTo>
                <a:lnTo>
                  <a:pt x="131" y="1315"/>
                </a:lnTo>
                <a:lnTo>
                  <a:pt x="138" y="1319"/>
                </a:lnTo>
                <a:lnTo>
                  <a:pt x="149" y="1341"/>
                </a:lnTo>
                <a:lnTo>
                  <a:pt x="167" y="1341"/>
                </a:lnTo>
                <a:lnTo>
                  <a:pt x="167" y="1341"/>
                </a:lnTo>
                <a:lnTo>
                  <a:pt x="171" y="1363"/>
                </a:lnTo>
                <a:lnTo>
                  <a:pt x="173" y="1385"/>
                </a:lnTo>
                <a:lnTo>
                  <a:pt x="178" y="1410"/>
                </a:lnTo>
                <a:lnTo>
                  <a:pt x="187" y="1436"/>
                </a:lnTo>
                <a:lnTo>
                  <a:pt x="193" y="1447"/>
                </a:lnTo>
                <a:lnTo>
                  <a:pt x="200" y="1457"/>
                </a:lnTo>
                <a:lnTo>
                  <a:pt x="207" y="1467"/>
                </a:lnTo>
                <a:lnTo>
                  <a:pt x="215" y="1474"/>
                </a:lnTo>
                <a:lnTo>
                  <a:pt x="224" y="1478"/>
                </a:lnTo>
                <a:lnTo>
                  <a:pt x="235" y="1479"/>
                </a:lnTo>
                <a:lnTo>
                  <a:pt x="235" y="1479"/>
                </a:lnTo>
                <a:lnTo>
                  <a:pt x="240" y="1479"/>
                </a:lnTo>
                <a:lnTo>
                  <a:pt x="246" y="1478"/>
                </a:lnTo>
                <a:lnTo>
                  <a:pt x="251" y="1474"/>
                </a:lnTo>
                <a:lnTo>
                  <a:pt x="257" y="1470"/>
                </a:lnTo>
                <a:lnTo>
                  <a:pt x="264" y="1457"/>
                </a:lnTo>
                <a:lnTo>
                  <a:pt x="271" y="1443"/>
                </a:lnTo>
                <a:lnTo>
                  <a:pt x="278" y="1425"/>
                </a:lnTo>
                <a:lnTo>
                  <a:pt x="284" y="1405"/>
                </a:lnTo>
                <a:lnTo>
                  <a:pt x="291" y="1363"/>
                </a:lnTo>
                <a:lnTo>
                  <a:pt x="299" y="1319"/>
                </a:lnTo>
                <a:lnTo>
                  <a:pt x="300" y="1281"/>
                </a:lnTo>
                <a:lnTo>
                  <a:pt x="302" y="1244"/>
                </a:lnTo>
                <a:lnTo>
                  <a:pt x="340" y="1255"/>
                </a:lnTo>
                <a:lnTo>
                  <a:pt x="340" y="1255"/>
                </a:lnTo>
                <a:lnTo>
                  <a:pt x="344" y="1277"/>
                </a:lnTo>
                <a:lnTo>
                  <a:pt x="350" y="1299"/>
                </a:lnTo>
                <a:lnTo>
                  <a:pt x="357" y="1325"/>
                </a:lnTo>
                <a:lnTo>
                  <a:pt x="366" y="1350"/>
                </a:lnTo>
                <a:lnTo>
                  <a:pt x="371" y="1361"/>
                </a:lnTo>
                <a:lnTo>
                  <a:pt x="377" y="1372"/>
                </a:lnTo>
                <a:lnTo>
                  <a:pt x="384" y="1379"/>
                </a:lnTo>
                <a:lnTo>
                  <a:pt x="391" y="1385"/>
                </a:lnTo>
                <a:lnTo>
                  <a:pt x="399" y="1390"/>
                </a:lnTo>
                <a:lnTo>
                  <a:pt x="408" y="1390"/>
                </a:lnTo>
                <a:lnTo>
                  <a:pt x="408" y="1390"/>
                </a:lnTo>
                <a:lnTo>
                  <a:pt x="417" y="1388"/>
                </a:lnTo>
                <a:lnTo>
                  <a:pt x="424" y="1383"/>
                </a:lnTo>
                <a:lnTo>
                  <a:pt x="433" y="1376"/>
                </a:lnTo>
                <a:lnTo>
                  <a:pt x="441" y="1365"/>
                </a:lnTo>
                <a:lnTo>
                  <a:pt x="450" y="1352"/>
                </a:lnTo>
                <a:lnTo>
                  <a:pt x="457" y="1339"/>
                </a:lnTo>
                <a:lnTo>
                  <a:pt x="470" y="1305"/>
                </a:lnTo>
                <a:lnTo>
                  <a:pt x="483" y="1264"/>
                </a:lnTo>
                <a:lnTo>
                  <a:pt x="492" y="1221"/>
                </a:lnTo>
                <a:lnTo>
                  <a:pt x="497" y="1173"/>
                </a:lnTo>
                <a:lnTo>
                  <a:pt x="501" y="1126"/>
                </a:lnTo>
                <a:lnTo>
                  <a:pt x="501" y="1126"/>
                </a:lnTo>
                <a:lnTo>
                  <a:pt x="503" y="1079"/>
                </a:lnTo>
                <a:lnTo>
                  <a:pt x="503" y="1039"/>
                </a:lnTo>
                <a:lnTo>
                  <a:pt x="499" y="977"/>
                </a:lnTo>
                <a:lnTo>
                  <a:pt x="495" y="940"/>
                </a:lnTo>
                <a:lnTo>
                  <a:pt x="493" y="928"/>
                </a:lnTo>
                <a:lnTo>
                  <a:pt x="493" y="928"/>
                </a:lnTo>
                <a:lnTo>
                  <a:pt x="495" y="926"/>
                </a:lnTo>
                <a:lnTo>
                  <a:pt x="499" y="920"/>
                </a:lnTo>
                <a:lnTo>
                  <a:pt x="503" y="911"/>
                </a:lnTo>
                <a:lnTo>
                  <a:pt x="504" y="895"/>
                </a:lnTo>
                <a:lnTo>
                  <a:pt x="504" y="895"/>
                </a:lnTo>
                <a:lnTo>
                  <a:pt x="504" y="884"/>
                </a:lnTo>
                <a:lnTo>
                  <a:pt x="503" y="877"/>
                </a:lnTo>
                <a:lnTo>
                  <a:pt x="499" y="869"/>
                </a:lnTo>
                <a:lnTo>
                  <a:pt x="495" y="864"/>
                </a:lnTo>
                <a:lnTo>
                  <a:pt x="490" y="856"/>
                </a:lnTo>
                <a:lnTo>
                  <a:pt x="486" y="853"/>
                </a:lnTo>
                <a:lnTo>
                  <a:pt x="486" y="853"/>
                </a:lnTo>
                <a:lnTo>
                  <a:pt x="497" y="824"/>
                </a:lnTo>
                <a:lnTo>
                  <a:pt x="497" y="824"/>
                </a:lnTo>
                <a:lnTo>
                  <a:pt x="503" y="804"/>
                </a:lnTo>
                <a:lnTo>
                  <a:pt x="504" y="793"/>
                </a:lnTo>
                <a:lnTo>
                  <a:pt x="504" y="793"/>
                </a:lnTo>
                <a:lnTo>
                  <a:pt x="517" y="791"/>
                </a:lnTo>
                <a:lnTo>
                  <a:pt x="526" y="785"/>
                </a:lnTo>
                <a:lnTo>
                  <a:pt x="530" y="784"/>
                </a:lnTo>
                <a:lnTo>
                  <a:pt x="532" y="778"/>
                </a:lnTo>
                <a:lnTo>
                  <a:pt x="532" y="778"/>
                </a:lnTo>
                <a:lnTo>
                  <a:pt x="557" y="607"/>
                </a:lnTo>
                <a:lnTo>
                  <a:pt x="539" y="596"/>
                </a:lnTo>
                <a:lnTo>
                  <a:pt x="546" y="581"/>
                </a:lnTo>
                <a:lnTo>
                  <a:pt x="546" y="581"/>
                </a:lnTo>
                <a:lnTo>
                  <a:pt x="552" y="569"/>
                </a:lnTo>
                <a:lnTo>
                  <a:pt x="555" y="556"/>
                </a:lnTo>
                <a:lnTo>
                  <a:pt x="557" y="543"/>
                </a:lnTo>
                <a:lnTo>
                  <a:pt x="557" y="543"/>
                </a:lnTo>
                <a:lnTo>
                  <a:pt x="557" y="538"/>
                </a:lnTo>
                <a:lnTo>
                  <a:pt x="554" y="532"/>
                </a:lnTo>
                <a:lnTo>
                  <a:pt x="548" y="527"/>
                </a:lnTo>
                <a:lnTo>
                  <a:pt x="541" y="523"/>
                </a:lnTo>
                <a:lnTo>
                  <a:pt x="539" y="521"/>
                </a:lnTo>
                <a:lnTo>
                  <a:pt x="539" y="521"/>
                </a:lnTo>
                <a:lnTo>
                  <a:pt x="539" y="510"/>
                </a:lnTo>
                <a:lnTo>
                  <a:pt x="539" y="500"/>
                </a:lnTo>
                <a:lnTo>
                  <a:pt x="535" y="489"/>
                </a:lnTo>
                <a:lnTo>
                  <a:pt x="535" y="489"/>
                </a:lnTo>
                <a:lnTo>
                  <a:pt x="528" y="479"/>
                </a:lnTo>
                <a:lnTo>
                  <a:pt x="523" y="472"/>
                </a:lnTo>
                <a:lnTo>
                  <a:pt x="517" y="463"/>
                </a:lnTo>
                <a:lnTo>
                  <a:pt x="512" y="450"/>
                </a:lnTo>
                <a:lnTo>
                  <a:pt x="512" y="450"/>
                </a:lnTo>
                <a:lnTo>
                  <a:pt x="510" y="427"/>
                </a:lnTo>
                <a:lnTo>
                  <a:pt x="506" y="390"/>
                </a:lnTo>
                <a:lnTo>
                  <a:pt x="504" y="357"/>
                </a:lnTo>
                <a:lnTo>
                  <a:pt x="501" y="336"/>
                </a:lnTo>
                <a:lnTo>
                  <a:pt x="501" y="336"/>
                </a:lnTo>
                <a:lnTo>
                  <a:pt x="499" y="328"/>
                </a:lnTo>
                <a:lnTo>
                  <a:pt x="495" y="321"/>
                </a:lnTo>
                <a:lnTo>
                  <a:pt x="484" y="305"/>
                </a:lnTo>
                <a:lnTo>
                  <a:pt x="472" y="286"/>
                </a:lnTo>
                <a:lnTo>
                  <a:pt x="437" y="261"/>
                </a:lnTo>
                <a:lnTo>
                  <a:pt x="393" y="234"/>
                </a:lnTo>
                <a:lnTo>
                  <a:pt x="370" y="212"/>
                </a:lnTo>
                <a:lnTo>
                  <a:pt x="348" y="194"/>
                </a:lnTo>
                <a:lnTo>
                  <a:pt x="348" y="194"/>
                </a:lnTo>
                <a:lnTo>
                  <a:pt x="351" y="188"/>
                </a:lnTo>
                <a:lnTo>
                  <a:pt x="355" y="181"/>
                </a:lnTo>
                <a:lnTo>
                  <a:pt x="359" y="172"/>
                </a:lnTo>
                <a:lnTo>
                  <a:pt x="359" y="172"/>
                </a:lnTo>
                <a:lnTo>
                  <a:pt x="360" y="157"/>
                </a:lnTo>
                <a:lnTo>
                  <a:pt x="362" y="141"/>
                </a:lnTo>
                <a:lnTo>
                  <a:pt x="362" y="123"/>
                </a:lnTo>
                <a:lnTo>
                  <a:pt x="366" y="97"/>
                </a:lnTo>
                <a:lnTo>
                  <a:pt x="366" y="97"/>
                </a:lnTo>
                <a:lnTo>
                  <a:pt x="371" y="93"/>
                </a:lnTo>
                <a:lnTo>
                  <a:pt x="384" y="86"/>
                </a:lnTo>
                <a:lnTo>
                  <a:pt x="393" y="75"/>
                </a:lnTo>
                <a:lnTo>
                  <a:pt x="397" y="72"/>
                </a:lnTo>
                <a:lnTo>
                  <a:pt x="397" y="66"/>
                </a:lnTo>
                <a:lnTo>
                  <a:pt x="397" y="66"/>
                </a:lnTo>
                <a:lnTo>
                  <a:pt x="393" y="62"/>
                </a:lnTo>
                <a:lnTo>
                  <a:pt x="390" y="61"/>
                </a:lnTo>
                <a:lnTo>
                  <a:pt x="382" y="61"/>
                </a:lnTo>
                <a:lnTo>
                  <a:pt x="373" y="62"/>
                </a:lnTo>
                <a:lnTo>
                  <a:pt x="370" y="62"/>
                </a:lnTo>
                <a:lnTo>
                  <a:pt x="370" y="62"/>
                </a:lnTo>
                <a:lnTo>
                  <a:pt x="366" y="50"/>
                </a:lnTo>
                <a:lnTo>
                  <a:pt x="360" y="37"/>
                </a:lnTo>
                <a:lnTo>
                  <a:pt x="357" y="31"/>
                </a:lnTo>
                <a:lnTo>
                  <a:pt x="351" y="26"/>
                </a:lnTo>
                <a:lnTo>
                  <a:pt x="351" y="26"/>
                </a:lnTo>
                <a:lnTo>
                  <a:pt x="337" y="15"/>
                </a:lnTo>
                <a:lnTo>
                  <a:pt x="328" y="10"/>
                </a:lnTo>
                <a:lnTo>
                  <a:pt x="317" y="6"/>
                </a:lnTo>
                <a:lnTo>
                  <a:pt x="306" y="2"/>
                </a:lnTo>
                <a:lnTo>
                  <a:pt x="291" y="0"/>
                </a:lnTo>
                <a:lnTo>
                  <a:pt x="277" y="0"/>
                </a:lnTo>
                <a:lnTo>
                  <a:pt x="258" y="4"/>
                </a:lnTo>
                <a:lnTo>
                  <a:pt x="258" y="4"/>
                </a:lnTo>
                <a:close/>
                <a:moveTo>
                  <a:pt x="273" y="1244"/>
                </a:moveTo>
                <a:lnTo>
                  <a:pt x="273" y="1244"/>
                </a:lnTo>
                <a:lnTo>
                  <a:pt x="273" y="1272"/>
                </a:lnTo>
                <a:lnTo>
                  <a:pt x="271" y="1334"/>
                </a:lnTo>
                <a:lnTo>
                  <a:pt x="268" y="1368"/>
                </a:lnTo>
                <a:lnTo>
                  <a:pt x="264" y="1401"/>
                </a:lnTo>
                <a:lnTo>
                  <a:pt x="260" y="1414"/>
                </a:lnTo>
                <a:lnTo>
                  <a:pt x="257" y="1425"/>
                </a:lnTo>
                <a:lnTo>
                  <a:pt x="251" y="1434"/>
                </a:lnTo>
                <a:lnTo>
                  <a:pt x="247" y="1437"/>
                </a:lnTo>
                <a:lnTo>
                  <a:pt x="247" y="1437"/>
                </a:lnTo>
                <a:lnTo>
                  <a:pt x="242" y="1441"/>
                </a:lnTo>
                <a:lnTo>
                  <a:pt x="237" y="1441"/>
                </a:lnTo>
                <a:lnTo>
                  <a:pt x="233" y="1439"/>
                </a:lnTo>
                <a:lnTo>
                  <a:pt x="229" y="1437"/>
                </a:lnTo>
                <a:lnTo>
                  <a:pt x="224" y="1428"/>
                </a:lnTo>
                <a:lnTo>
                  <a:pt x="218" y="1417"/>
                </a:lnTo>
                <a:lnTo>
                  <a:pt x="217" y="1405"/>
                </a:lnTo>
                <a:lnTo>
                  <a:pt x="215" y="1394"/>
                </a:lnTo>
                <a:lnTo>
                  <a:pt x="213" y="1383"/>
                </a:lnTo>
                <a:lnTo>
                  <a:pt x="213" y="1383"/>
                </a:lnTo>
                <a:lnTo>
                  <a:pt x="226" y="1354"/>
                </a:lnTo>
                <a:lnTo>
                  <a:pt x="238" y="1315"/>
                </a:lnTo>
                <a:lnTo>
                  <a:pt x="238" y="1315"/>
                </a:lnTo>
                <a:lnTo>
                  <a:pt x="246" y="1284"/>
                </a:lnTo>
                <a:lnTo>
                  <a:pt x="251" y="1263"/>
                </a:lnTo>
                <a:lnTo>
                  <a:pt x="255" y="1252"/>
                </a:lnTo>
                <a:lnTo>
                  <a:pt x="273" y="1230"/>
                </a:lnTo>
                <a:lnTo>
                  <a:pt x="273" y="1244"/>
                </a:lnTo>
                <a:close/>
                <a:moveTo>
                  <a:pt x="444" y="1148"/>
                </a:moveTo>
                <a:lnTo>
                  <a:pt x="475" y="1177"/>
                </a:lnTo>
                <a:lnTo>
                  <a:pt x="475" y="1177"/>
                </a:lnTo>
                <a:lnTo>
                  <a:pt x="470" y="1203"/>
                </a:lnTo>
                <a:lnTo>
                  <a:pt x="455" y="1259"/>
                </a:lnTo>
                <a:lnTo>
                  <a:pt x="446" y="1290"/>
                </a:lnTo>
                <a:lnTo>
                  <a:pt x="435" y="1317"/>
                </a:lnTo>
                <a:lnTo>
                  <a:pt x="428" y="1337"/>
                </a:lnTo>
                <a:lnTo>
                  <a:pt x="422" y="1343"/>
                </a:lnTo>
                <a:lnTo>
                  <a:pt x="419" y="1345"/>
                </a:lnTo>
                <a:lnTo>
                  <a:pt x="419" y="1345"/>
                </a:lnTo>
                <a:lnTo>
                  <a:pt x="411" y="1345"/>
                </a:lnTo>
                <a:lnTo>
                  <a:pt x="406" y="1343"/>
                </a:lnTo>
                <a:lnTo>
                  <a:pt x="402" y="1337"/>
                </a:lnTo>
                <a:lnTo>
                  <a:pt x="399" y="1332"/>
                </a:lnTo>
                <a:lnTo>
                  <a:pt x="393" y="1321"/>
                </a:lnTo>
                <a:lnTo>
                  <a:pt x="393" y="1315"/>
                </a:lnTo>
                <a:lnTo>
                  <a:pt x="444" y="1148"/>
                </a:lnTo>
                <a:close/>
                <a:moveTo>
                  <a:pt x="437" y="1144"/>
                </a:moveTo>
                <a:lnTo>
                  <a:pt x="437" y="1144"/>
                </a:lnTo>
                <a:lnTo>
                  <a:pt x="386" y="1294"/>
                </a:lnTo>
                <a:lnTo>
                  <a:pt x="382" y="1252"/>
                </a:lnTo>
                <a:lnTo>
                  <a:pt x="382" y="1252"/>
                </a:lnTo>
                <a:lnTo>
                  <a:pt x="410" y="1195"/>
                </a:lnTo>
                <a:lnTo>
                  <a:pt x="437" y="1144"/>
                </a:lnTo>
                <a:lnTo>
                  <a:pt x="437" y="1144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EE4F9909-2E3C-4767-8256-C5F523F9FC18}"/>
              </a:ext>
            </a:extLst>
          </p:cNvPr>
          <p:cNvSpPr>
            <a:spLocks noEditPoints="1"/>
          </p:cNvSpPr>
          <p:nvPr/>
        </p:nvSpPr>
        <p:spPr bwMode="auto">
          <a:xfrm>
            <a:off x="8377887" y="4599130"/>
            <a:ext cx="604245" cy="1717262"/>
          </a:xfrm>
          <a:custGeom>
            <a:avLst/>
            <a:gdLst>
              <a:gd name="T0" fmla="*/ 200 w 481"/>
              <a:gd name="T1" fmla="*/ 101 h 1367"/>
              <a:gd name="T2" fmla="*/ 191 w 481"/>
              <a:gd name="T3" fmla="*/ 123 h 1367"/>
              <a:gd name="T4" fmla="*/ 217 w 481"/>
              <a:gd name="T5" fmla="*/ 147 h 1367"/>
              <a:gd name="T6" fmla="*/ 177 w 481"/>
              <a:gd name="T7" fmla="*/ 180 h 1367"/>
              <a:gd name="T8" fmla="*/ 111 w 481"/>
              <a:gd name="T9" fmla="*/ 209 h 1367"/>
              <a:gd name="T10" fmla="*/ 49 w 481"/>
              <a:gd name="T11" fmla="*/ 269 h 1367"/>
              <a:gd name="T12" fmla="*/ 5 w 481"/>
              <a:gd name="T13" fmla="*/ 422 h 1367"/>
              <a:gd name="T14" fmla="*/ 4 w 481"/>
              <a:gd name="T15" fmla="*/ 471 h 1367"/>
              <a:gd name="T16" fmla="*/ 45 w 481"/>
              <a:gd name="T17" fmla="*/ 557 h 1367"/>
              <a:gd name="T18" fmla="*/ 42 w 481"/>
              <a:gd name="T19" fmla="*/ 608 h 1367"/>
              <a:gd name="T20" fmla="*/ 47 w 481"/>
              <a:gd name="T21" fmla="*/ 617 h 1367"/>
              <a:gd name="T22" fmla="*/ 49 w 481"/>
              <a:gd name="T23" fmla="*/ 677 h 1367"/>
              <a:gd name="T24" fmla="*/ 51 w 481"/>
              <a:gd name="T25" fmla="*/ 717 h 1367"/>
              <a:gd name="T26" fmla="*/ 86 w 481"/>
              <a:gd name="T27" fmla="*/ 837 h 1367"/>
              <a:gd name="T28" fmla="*/ 95 w 481"/>
              <a:gd name="T29" fmla="*/ 877 h 1367"/>
              <a:gd name="T30" fmla="*/ 76 w 481"/>
              <a:gd name="T31" fmla="*/ 939 h 1367"/>
              <a:gd name="T32" fmla="*/ 86 w 481"/>
              <a:gd name="T33" fmla="*/ 1030 h 1367"/>
              <a:gd name="T34" fmla="*/ 129 w 481"/>
              <a:gd name="T35" fmla="*/ 1063 h 1367"/>
              <a:gd name="T36" fmla="*/ 147 w 481"/>
              <a:gd name="T37" fmla="*/ 1010 h 1367"/>
              <a:gd name="T38" fmla="*/ 155 w 481"/>
              <a:gd name="T39" fmla="*/ 983 h 1367"/>
              <a:gd name="T40" fmla="*/ 168 w 481"/>
              <a:gd name="T41" fmla="*/ 1016 h 1367"/>
              <a:gd name="T42" fmla="*/ 204 w 481"/>
              <a:gd name="T43" fmla="*/ 1314 h 1367"/>
              <a:gd name="T44" fmla="*/ 262 w 481"/>
              <a:gd name="T45" fmla="*/ 1365 h 1367"/>
              <a:gd name="T46" fmla="*/ 297 w 481"/>
              <a:gd name="T47" fmla="*/ 1300 h 1367"/>
              <a:gd name="T48" fmla="*/ 315 w 481"/>
              <a:gd name="T49" fmla="*/ 1121 h 1367"/>
              <a:gd name="T50" fmla="*/ 375 w 481"/>
              <a:gd name="T51" fmla="*/ 1049 h 1367"/>
              <a:gd name="T52" fmla="*/ 392 w 481"/>
              <a:gd name="T53" fmla="*/ 1029 h 1367"/>
              <a:gd name="T54" fmla="*/ 341 w 481"/>
              <a:gd name="T55" fmla="*/ 987 h 1367"/>
              <a:gd name="T56" fmla="*/ 344 w 481"/>
              <a:gd name="T57" fmla="*/ 927 h 1367"/>
              <a:gd name="T58" fmla="*/ 361 w 481"/>
              <a:gd name="T59" fmla="*/ 799 h 1367"/>
              <a:gd name="T60" fmla="*/ 388 w 481"/>
              <a:gd name="T61" fmla="*/ 642 h 1367"/>
              <a:gd name="T62" fmla="*/ 415 w 481"/>
              <a:gd name="T63" fmla="*/ 528 h 1367"/>
              <a:gd name="T64" fmla="*/ 450 w 481"/>
              <a:gd name="T65" fmla="*/ 548 h 1367"/>
              <a:gd name="T66" fmla="*/ 464 w 481"/>
              <a:gd name="T67" fmla="*/ 555 h 1367"/>
              <a:gd name="T68" fmla="*/ 435 w 481"/>
              <a:gd name="T69" fmla="*/ 522 h 1367"/>
              <a:gd name="T70" fmla="*/ 474 w 481"/>
              <a:gd name="T71" fmla="*/ 502 h 1367"/>
              <a:gd name="T72" fmla="*/ 472 w 481"/>
              <a:gd name="T73" fmla="*/ 473 h 1367"/>
              <a:gd name="T74" fmla="*/ 479 w 481"/>
              <a:gd name="T75" fmla="*/ 413 h 1367"/>
              <a:gd name="T76" fmla="*/ 461 w 481"/>
              <a:gd name="T77" fmla="*/ 311 h 1367"/>
              <a:gd name="T78" fmla="*/ 446 w 481"/>
              <a:gd name="T79" fmla="*/ 280 h 1367"/>
              <a:gd name="T80" fmla="*/ 413 w 481"/>
              <a:gd name="T81" fmla="*/ 236 h 1367"/>
              <a:gd name="T82" fmla="*/ 344 w 481"/>
              <a:gd name="T83" fmla="*/ 196 h 1367"/>
              <a:gd name="T84" fmla="*/ 313 w 481"/>
              <a:gd name="T85" fmla="*/ 154 h 1367"/>
              <a:gd name="T86" fmla="*/ 335 w 481"/>
              <a:gd name="T87" fmla="*/ 129 h 1367"/>
              <a:gd name="T88" fmla="*/ 339 w 481"/>
              <a:gd name="T89" fmla="*/ 96 h 1367"/>
              <a:gd name="T90" fmla="*/ 361 w 481"/>
              <a:gd name="T91" fmla="*/ 65 h 1367"/>
              <a:gd name="T92" fmla="*/ 357 w 481"/>
              <a:gd name="T93" fmla="*/ 16 h 1367"/>
              <a:gd name="T94" fmla="*/ 246 w 481"/>
              <a:gd name="T95" fmla="*/ 3 h 1367"/>
              <a:gd name="T96" fmla="*/ 186 w 481"/>
              <a:gd name="T97" fmla="*/ 45 h 1367"/>
              <a:gd name="T98" fmla="*/ 189 w 481"/>
              <a:gd name="T99" fmla="*/ 80 h 1367"/>
              <a:gd name="T100" fmla="*/ 166 w 481"/>
              <a:gd name="T101" fmla="*/ 963 h 1367"/>
              <a:gd name="T102" fmla="*/ 271 w 481"/>
              <a:gd name="T103" fmla="*/ 1112 h 1367"/>
              <a:gd name="T104" fmla="*/ 284 w 481"/>
              <a:gd name="T105" fmla="*/ 1112 h 1367"/>
              <a:gd name="T106" fmla="*/ 264 w 481"/>
              <a:gd name="T107" fmla="*/ 1294 h 1367"/>
              <a:gd name="T108" fmla="*/ 237 w 481"/>
              <a:gd name="T109" fmla="*/ 1282 h 1367"/>
              <a:gd name="T110" fmla="*/ 206 w 481"/>
              <a:gd name="T111" fmla="*/ 1120 h 1367"/>
              <a:gd name="T112" fmla="*/ 249 w 481"/>
              <a:gd name="T113" fmla="*/ 906 h 1367"/>
              <a:gd name="T114" fmla="*/ 262 w 481"/>
              <a:gd name="T115" fmla="*/ 998 h 1367"/>
              <a:gd name="T116" fmla="*/ 219 w 481"/>
              <a:gd name="T117" fmla="*/ 1087 h 1367"/>
              <a:gd name="T118" fmla="*/ 280 w 481"/>
              <a:gd name="T119" fmla="*/ 1087 h 1367"/>
              <a:gd name="T120" fmla="*/ 253 w 481"/>
              <a:gd name="T121" fmla="*/ 1096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1" h="1367">
                <a:moveTo>
                  <a:pt x="198" y="83"/>
                </a:moveTo>
                <a:lnTo>
                  <a:pt x="200" y="89"/>
                </a:lnTo>
                <a:lnTo>
                  <a:pt x="200" y="89"/>
                </a:lnTo>
                <a:lnTo>
                  <a:pt x="200" y="94"/>
                </a:lnTo>
                <a:lnTo>
                  <a:pt x="200" y="94"/>
                </a:lnTo>
                <a:lnTo>
                  <a:pt x="200" y="101"/>
                </a:lnTo>
                <a:lnTo>
                  <a:pt x="200" y="101"/>
                </a:lnTo>
                <a:lnTo>
                  <a:pt x="198" y="103"/>
                </a:lnTo>
                <a:lnTo>
                  <a:pt x="193" y="107"/>
                </a:lnTo>
                <a:lnTo>
                  <a:pt x="193" y="107"/>
                </a:lnTo>
                <a:lnTo>
                  <a:pt x="191" y="109"/>
                </a:lnTo>
                <a:lnTo>
                  <a:pt x="189" y="112"/>
                </a:lnTo>
                <a:lnTo>
                  <a:pt x="191" y="123"/>
                </a:lnTo>
                <a:lnTo>
                  <a:pt x="191" y="123"/>
                </a:lnTo>
                <a:lnTo>
                  <a:pt x="197" y="134"/>
                </a:lnTo>
                <a:lnTo>
                  <a:pt x="200" y="142"/>
                </a:lnTo>
                <a:lnTo>
                  <a:pt x="204" y="145"/>
                </a:lnTo>
                <a:lnTo>
                  <a:pt x="204" y="145"/>
                </a:lnTo>
                <a:lnTo>
                  <a:pt x="208" y="147"/>
                </a:lnTo>
                <a:lnTo>
                  <a:pt x="211" y="147"/>
                </a:lnTo>
                <a:lnTo>
                  <a:pt x="217" y="147"/>
                </a:lnTo>
                <a:lnTo>
                  <a:pt x="213" y="154"/>
                </a:lnTo>
                <a:lnTo>
                  <a:pt x="213" y="154"/>
                </a:lnTo>
                <a:lnTo>
                  <a:pt x="200" y="165"/>
                </a:lnTo>
                <a:lnTo>
                  <a:pt x="188" y="176"/>
                </a:lnTo>
                <a:lnTo>
                  <a:pt x="188" y="176"/>
                </a:lnTo>
                <a:lnTo>
                  <a:pt x="177" y="180"/>
                </a:lnTo>
                <a:lnTo>
                  <a:pt x="177" y="180"/>
                </a:lnTo>
                <a:lnTo>
                  <a:pt x="171" y="183"/>
                </a:lnTo>
                <a:lnTo>
                  <a:pt x="162" y="189"/>
                </a:lnTo>
                <a:lnTo>
                  <a:pt x="153" y="198"/>
                </a:lnTo>
                <a:lnTo>
                  <a:pt x="153" y="198"/>
                </a:lnTo>
                <a:lnTo>
                  <a:pt x="137" y="202"/>
                </a:lnTo>
                <a:lnTo>
                  <a:pt x="111" y="209"/>
                </a:lnTo>
                <a:lnTo>
                  <a:pt x="111" y="209"/>
                </a:lnTo>
                <a:lnTo>
                  <a:pt x="98" y="214"/>
                </a:lnTo>
                <a:lnTo>
                  <a:pt x="86" y="225"/>
                </a:lnTo>
                <a:lnTo>
                  <a:pt x="73" y="236"/>
                </a:lnTo>
                <a:lnTo>
                  <a:pt x="60" y="249"/>
                </a:lnTo>
                <a:lnTo>
                  <a:pt x="60" y="249"/>
                </a:lnTo>
                <a:lnTo>
                  <a:pt x="55" y="258"/>
                </a:lnTo>
                <a:lnTo>
                  <a:pt x="49" y="269"/>
                </a:lnTo>
                <a:lnTo>
                  <a:pt x="38" y="296"/>
                </a:lnTo>
                <a:lnTo>
                  <a:pt x="20" y="353"/>
                </a:lnTo>
                <a:lnTo>
                  <a:pt x="20" y="353"/>
                </a:lnTo>
                <a:lnTo>
                  <a:pt x="16" y="364"/>
                </a:lnTo>
                <a:lnTo>
                  <a:pt x="13" y="376"/>
                </a:lnTo>
                <a:lnTo>
                  <a:pt x="9" y="400"/>
                </a:lnTo>
                <a:lnTo>
                  <a:pt x="5" y="422"/>
                </a:lnTo>
                <a:lnTo>
                  <a:pt x="4" y="438"/>
                </a:lnTo>
                <a:lnTo>
                  <a:pt x="4" y="438"/>
                </a:lnTo>
                <a:lnTo>
                  <a:pt x="0" y="449"/>
                </a:lnTo>
                <a:lnTo>
                  <a:pt x="0" y="457"/>
                </a:lnTo>
                <a:lnTo>
                  <a:pt x="2" y="464"/>
                </a:lnTo>
                <a:lnTo>
                  <a:pt x="4" y="471"/>
                </a:lnTo>
                <a:lnTo>
                  <a:pt x="4" y="471"/>
                </a:lnTo>
                <a:lnTo>
                  <a:pt x="18" y="495"/>
                </a:lnTo>
                <a:lnTo>
                  <a:pt x="31" y="511"/>
                </a:lnTo>
                <a:lnTo>
                  <a:pt x="31" y="511"/>
                </a:lnTo>
                <a:lnTo>
                  <a:pt x="33" y="517"/>
                </a:lnTo>
                <a:lnTo>
                  <a:pt x="36" y="533"/>
                </a:lnTo>
                <a:lnTo>
                  <a:pt x="36" y="533"/>
                </a:lnTo>
                <a:lnTo>
                  <a:pt x="45" y="557"/>
                </a:lnTo>
                <a:lnTo>
                  <a:pt x="45" y="557"/>
                </a:lnTo>
                <a:lnTo>
                  <a:pt x="47" y="579"/>
                </a:lnTo>
                <a:lnTo>
                  <a:pt x="47" y="579"/>
                </a:lnTo>
                <a:lnTo>
                  <a:pt x="45" y="595"/>
                </a:lnTo>
                <a:lnTo>
                  <a:pt x="45" y="606"/>
                </a:lnTo>
                <a:lnTo>
                  <a:pt x="45" y="606"/>
                </a:lnTo>
                <a:lnTo>
                  <a:pt x="42" y="608"/>
                </a:lnTo>
                <a:lnTo>
                  <a:pt x="40" y="610"/>
                </a:lnTo>
                <a:lnTo>
                  <a:pt x="40" y="611"/>
                </a:lnTo>
                <a:lnTo>
                  <a:pt x="40" y="611"/>
                </a:lnTo>
                <a:lnTo>
                  <a:pt x="42" y="615"/>
                </a:lnTo>
                <a:lnTo>
                  <a:pt x="44" y="617"/>
                </a:lnTo>
                <a:lnTo>
                  <a:pt x="47" y="617"/>
                </a:lnTo>
                <a:lnTo>
                  <a:pt x="47" y="617"/>
                </a:lnTo>
                <a:lnTo>
                  <a:pt x="45" y="630"/>
                </a:lnTo>
                <a:lnTo>
                  <a:pt x="44" y="641"/>
                </a:lnTo>
                <a:lnTo>
                  <a:pt x="44" y="650"/>
                </a:lnTo>
                <a:lnTo>
                  <a:pt x="44" y="650"/>
                </a:lnTo>
                <a:lnTo>
                  <a:pt x="45" y="664"/>
                </a:lnTo>
                <a:lnTo>
                  <a:pt x="49" y="677"/>
                </a:lnTo>
                <a:lnTo>
                  <a:pt x="49" y="677"/>
                </a:lnTo>
                <a:lnTo>
                  <a:pt x="49" y="682"/>
                </a:lnTo>
                <a:lnTo>
                  <a:pt x="47" y="690"/>
                </a:lnTo>
                <a:lnTo>
                  <a:pt x="45" y="699"/>
                </a:lnTo>
                <a:lnTo>
                  <a:pt x="47" y="708"/>
                </a:lnTo>
                <a:lnTo>
                  <a:pt x="47" y="708"/>
                </a:lnTo>
                <a:lnTo>
                  <a:pt x="49" y="713"/>
                </a:lnTo>
                <a:lnTo>
                  <a:pt x="51" y="717"/>
                </a:lnTo>
                <a:lnTo>
                  <a:pt x="60" y="723"/>
                </a:lnTo>
                <a:lnTo>
                  <a:pt x="69" y="726"/>
                </a:lnTo>
                <a:lnTo>
                  <a:pt x="73" y="726"/>
                </a:lnTo>
                <a:lnTo>
                  <a:pt x="84" y="797"/>
                </a:lnTo>
                <a:lnTo>
                  <a:pt x="82" y="825"/>
                </a:lnTo>
                <a:lnTo>
                  <a:pt x="86" y="837"/>
                </a:lnTo>
                <a:lnTo>
                  <a:pt x="86" y="837"/>
                </a:lnTo>
                <a:lnTo>
                  <a:pt x="87" y="845"/>
                </a:lnTo>
                <a:lnTo>
                  <a:pt x="89" y="859"/>
                </a:lnTo>
                <a:lnTo>
                  <a:pt x="89" y="859"/>
                </a:lnTo>
                <a:lnTo>
                  <a:pt x="89" y="865"/>
                </a:lnTo>
                <a:lnTo>
                  <a:pt x="93" y="872"/>
                </a:lnTo>
                <a:lnTo>
                  <a:pt x="95" y="877"/>
                </a:lnTo>
                <a:lnTo>
                  <a:pt x="95" y="877"/>
                </a:lnTo>
                <a:lnTo>
                  <a:pt x="86" y="890"/>
                </a:lnTo>
                <a:lnTo>
                  <a:pt x="86" y="890"/>
                </a:lnTo>
                <a:lnTo>
                  <a:pt x="82" y="897"/>
                </a:lnTo>
                <a:lnTo>
                  <a:pt x="80" y="906"/>
                </a:lnTo>
                <a:lnTo>
                  <a:pt x="82" y="916"/>
                </a:lnTo>
                <a:lnTo>
                  <a:pt x="82" y="916"/>
                </a:lnTo>
                <a:lnTo>
                  <a:pt x="76" y="939"/>
                </a:lnTo>
                <a:lnTo>
                  <a:pt x="73" y="957"/>
                </a:lnTo>
                <a:lnTo>
                  <a:pt x="69" y="978"/>
                </a:lnTo>
                <a:lnTo>
                  <a:pt x="69" y="978"/>
                </a:lnTo>
                <a:lnTo>
                  <a:pt x="69" y="988"/>
                </a:lnTo>
                <a:lnTo>
                  <a:pt x="71" y="998"/>
                </a:lnTo>
                <a:lnTo>
                  <a:pt x="76" y="1016"/>
                </a:lnTo>
                <a:lnTo>
                  <a:pt x="86" y="1030"/>
                </a:lnTo>
                <a:lnTo>
                  <a:pt x="93" y="1043"/>
                </a:lnTo>
                <a:lnTo>
                  <a:pt x="93" y="1043"/>
                </a:lnTo>
                <a:lnTo>
                  <a:pt x="100" y="1052"/>
                </a:lnTo>
                <a:lnTo>
                  <a:pt x="109" y="1059"/>
                </a:lnTo>
                <a:lnTo>
                  <a:pt x="118" y="1063"/>
                </a:lnTo>
                <a:lnTo>
                  <a:pt x="129" y="1063"/>
                </a:lnTo>
                <a:lnTo>
                  <a:pt x="129" y="1063"/>
                </a:lnTo>
                <a:lnTo>
                  <a:pt x="133" y="1063"/>
                </a:lnTo>
                <a:lnTo>
                  <a:pt x="137" y="1059"/>
                </a:lnTo>
                <a:lnTo>
                  <a:pt x="140" y="1054"/>
                </a:lnTo>
                <a:lnTo>
                  <a:pt x="142" y="1049"/>
                </a:lnTo>
                <a:lnTo>
                  <a:pt x="146" y="1023"/>
                </a:lnTo>
                <a:lnTo>
                  <a:pt x="146" y="1023"/>
                </a:lnTo>
                <a:lnTo>
                  <a:pt x="147" y="1010"/>
                </a:lnTo>
                <a:lnTo>
                  <a:pt x="147" y="994"/>
                </a:lnTo>
                <a:lnTo>
                  <a:pt x="146" y="967"/>
                </a:lnTo>
                <a:lnTo>
                  <a:pt x="146" y="967"/>
                </a:lnTo>
                <a:lnTo>
                  <a:pt x="149" y="968"/>
                </a:lnTo>
                <a:lnTo>
                  <a:pt x="153" y="970"/>
                </a:lnTo>
                <a:lnTo>
                  <a:pt x="153" y="970"/>
                </a:lnTo>
                <a:lnTo>
                  <a:pt x="155" y="983"/>
                </a:lnTo>
                <a:lnTo>
                  <a:pt x="157" y="994"/>
                </a:lnTo>
                <a:lnTo>
                  <a:pt x="157" y="994"/>
                </a:lnTo>
                <a:lnTo>
                  <a:pt x="158" y="1003"/>
                </a:lnTo>
                <a:lnTo>
                  <a:pt x="160" y="1008"/>
                </a:lnTo>
                <a:lnTo>
                  <a:pt x="164" y="1014"/>
                </a:lnTo>
                <a:lnTo>
                  <a:pt x="164" y="1014"/>
                </a:lnTo>
                <a:lnTo>
                  <a:pt x="168" y="1016"/>
                </a:lnTo>
                <a:lnTo>
                  <a:pt x="171" y="1100"/>
                </a:lnTo>
                <a:lnTo>
                  <a:pt x="171" y="1100"/>
                </a:lnTo>
                <a:lnTo>
                  <a:pt x="173" y="1156"/>
                </a:lnTo>
                <a:lnTo>
                  <a:pt x="178" y="1209"/>
                </a:lnTo>
                <a:lnTo>
                  <a:pt x="188" y="1256"/>
                </a:lnTo>
                <a:lnTo>
                  <a:pt x="198" y="1298"/>
                </a:lnTo>
                <a:lnTo>
                  <a:pt x="204" y="1314"/>
                </a:lnTo>
                <a:lnTo>
                  <a:pt x="211" y="1331"/>
                </a:lnTo>
                <a:lnTo>
                  <a:pt x="219" y="1344"/>
                </a:lnTo>
                <a:lnTo>
                  <a:pt x="226" y="1355"/>
                </a:lnTo>
                <a:lnTo>
                  <a:pt x="235" y="1362"/>
                </a:lnTo>
                <a:lnTo>
                  <a:pt x="242" y="1365"/>
                </a:lnTo>
                <a:lnTo>
                  <a:pt x="253" y="1367"/>
                </a:lnTo>
                <a:lnTo>
                  <a:pt x="262" y="1365"/>
                </a:lnTo>
                <a:lnTo>
                  <a:pt x="262" y="1365"/>
                </a:lnTo>
                <a:lnTo>
                  <a:pt x="268" y="1364"/>
                </a:lnTo>
                <a:lnTo>
                  <a:pt x="271" y="1360"/>
                </a:lnTo>
                <a:lnTo>
                  <a:pt x="280" y="1349"/>
                </a:lnTo>
                <a:lnTo>
                  <a:pt x="286" y="1334"/>
                </a:lnTo>
                <a:lnTo>
                  <a:pt x="293" y="1318"/>
                </a:lnTo>
                <a:lnTo>
                  <a:pt x="297" y="1300"/>
                </a:lnTo>
                <a:lnTo>
                  <a:pt x="302" y="1280"/>
                </a:lnTo>
                <a:lnTo>
                  <a:pt x="308" y="1236"/>
                </a:lnTo>
                <a:lnTo>
                  <a:pt x="311" y="1194"/>
                </a:lnTo>
                <a:lnTo>
                  <a:pt x="313" y="1158"/>
                </a:lnTo>
                <a:lnTo>
                  <a:pt x="313" y="1123"/>
                </a:lnTo>
                <a:lnTo>
                  <a:pt x="313" y="1123"/>
                </a:lnTo>
                <a:lnTo>
                  <a:pt x="315" y="1121"/>
                </a:lnTo>
                <a:lnTo>
                  <a:pt x="319" y="1118"/>
                </a:lnTo>
                <a:lnTo>
                  <a:pt x="319" y="1118"/>
                </a:lnTo>
                <a:lnTo>
                  <a:pt x="313" y="1065"/>
                </a:lnTo>
                <a:lnTo>
                  <a:pt x="324" y="1063"/>
                </a:lnTo>
                <a:lnTo>
                  <a:pt x="375" y="1065"/>
                </a:lnTo>
                <a:lnTo>
                  <a:pt x="375" y="1049"/>
                </a:lnTo>
                <a:lnTo>
                  <a:pt x="375" y="1049"/>
                </a:lnTo>
                <a:lnTo>
                  <a:pt x="388" y="1047"/>
                </a:lnTo>
                <a:lnTo>
                  <a:pt x="395" y="1045"/>
                </a:lnTo>
                <a:lnTo>
                  <a:pt x="399" y="1041"/>
                </a:lnTo>
                <a:lnTo>
                  <a:pt x="399" y="1041"/>
                </a:lnTo>
                <a:lnTo>
                  <a:pt x="399" y="1039"/>
                </a:lnTo>
                <a:lnTo>
                  <a:pt x="397" y="1036"/>
                </a:lnTo>
                <a:lnTo>
                  <a:pt x="392" y="1029"/>
                </a:lnTo>
                <a:lnTo>
                  <a:pt x="392" y="1029"/>
                </a:lnTo>
                <a:lnTo>
                  <a:pt x="382" y="1021"/>
                </a:lnTo>
                <a:lnTo>
                  <a:pt x="366" y="1012"/>
                </a:lnTo>
                <a:lnTo>
                  <a:pt x="346" y="999"/>
                </a:lnTo>
                <a:lnTo>
                  <a:pt x="346" y="999"/>
                </a:lnTo>
                <a:lnTo>
                  <a:pt x="344" y="996"/>
                </a:lnTo>
                <a:lnTo>
                  <a:pt x="341" y="987"/>
                </a:lnTo>
                <a:lnTo>
                  <a:pt x="341" y="987"/>
                </a:lnTo>
                <a:lnTo>
                  <a:pt x="341" y="979"/>
                </a:lnTo>
                <a:lnTo>
                  <a:pt x="341" y="974"/>
                </a:lnTo>
                <a:lnTo>
                  <a:pt x="341" y="974"/>
                </a:lnTo>
                <a:lnTo>
                  <a:pt x="342" y="952"/>
                </a:lnTo>
                <a:lnTo>
                  <a:pt x="344" y="927"/>
                </a:lnTo>
                <a:lnTo>
                  <a:pt x="344" y="927"/>
                </a:lnTo>
                <a:lnTo>
                  <a:pt x="346" y="896"/>
                </a:lnTo>
                <a:lnTo>
                  <a:pt x="348" y="874"/>
                </a:lnTo>
                <a:lnTo>
                  <a:pt x="350" y="855"/>
                </a:lnTo>
                <a:lnTo>
                  <a:pt x="350" y="855"/>
                </a:lnTo>
                <a:lnTo>
                  <a:pt x="357" y="825"/>
                </a:lnTo>
                <a:lnTo>
                  <a:pt x="361" y="808"/>
                </a:lnTo>
                <a:lnTo>
                  <a:pt x="361" y="799"/>
                </a:lnTo>
                <a:lnTo>
                  <a:pt x="361" y="799"/>
                </a:lnTo>
                <a:lnTo>
                  <a:pt x="357" y="788"/>
                </a:lnTo>
                <a:lnTo>
                  <a:pt x="355" y="786"/>
                </a:lnTo>
                <a:lnTo>
                  <a:pt x="359" y="783"/>
                </a:lnTo>
                <a:lnTo>
                  <a:pt x="361" y="715"/>
                </a:lnTo>
                <a:lnTo>
                  <a:pt x="361" y="715"/>
                </a:lnTo>
                <a:lnTo>
                  <a:pt x="388" y="642"/>
                </a:lnTo>
                <a:lnTo>
                  <a:pt x="388" y="642"/>
                </a:lnTo>
                <a:lnTo>
                  <a:pt x="406" y="562"/>
                </a:lnTo>
                <a:lnTo>
                  <a:pt x="406" y="562"/>
                </a:lnTo>
                <a:lnTo>
                  <a:pt x="408" y="551"/>
                </a:lnTo>
                <a:lnTo>
                  <a:pt x="406" y="540"/>
                </a:lnTo>
                <a:lnTo>
                  <a:pt x="404" y="528"/>
                </a:lnTo>
                <a:lnTo>
                  <a:pt x="415" y="528"/>
                </a:lnTo>
                <a:lnTo>
                  <a:pt x="415" y="528"/>
                </a:lnTo>
                <a:lnTo>
                  <a:pt x="421" y="528"/>
                </a:lnTo>
                <a:lnTo>
                  <a:pt x="421" y="528"/>
                </a:lnTo>
                <a:lnTo>
                  <a:pt x="430" y="531"/>
                </a:lnTo>
                <a:lnTo>
                  <a:pt x="443" y="540"/>
                </a:lnTo>
                <a:lnTo>
                  <a:pt x="443" y="540"/>
                </a:lnTo>
                <a:lnTo>
                  <a:pt x="450" y="548"/>
                </a:lnTo>
                <a:lnTo>
                  <a:pt x="454" y="553"/>
                </a:lnTo>
                <a:lnTo>
                  <a:pt x="454" y="553"/>
                </a:lnTo>
                <a:lnTo>
                  <a:pt x="455" y="555"/>
                </a:lnTo>
                <a:lnTo>
                  <a:pt x="459" y="557"/>
                </a:lnTo>
                <a:lnTo>
                  <a:pt x="463" y="557"/>
                </a:lnTo>
                <a:lnTo>
                  <a:pt x="464" y="555"/>
                </a:lnTo>
                <a:lnTo>
                  <a:pt x="464" y="555"/>
                </a:lnTo>
                <a:lnTo>
                  <a:pt x="464" y="550"/>
                </a:lnTo>
                <a:lnTo>
                  <a:pt x="461" y="544"/>
                </a:lnTo>
                <a:lnTo>
                  <a:pt x="457" y="537"/>
                </a:lnTo>
                <a:lnTo>
                  <a:pt x="452" y="531"/>
                </a:lnTo>
                <a:lnTo>
                  <a:pt x="452" y="531"/>
                </a:lnTo>
                <a:lnTo>
                  <a:pt x="444" y="526"/>
                </a:lnTo>
                <a:lnTo>
                  <a:pt x="435" y="522"/>
                </a:lnTo>
                <a:lnTo>
                  <a:pt x="428" y="520"/>
                </a:lnTo>
                <a:lnTo>
                  <a:pt x="435" y="519"/>
                </a:lnTo>
                <a:lnTo>
                  <a:pt x="435" y="519"/>
                </a:lnTo>
                <a:lnTo>
                  <a:pt x="463" y="511"/>
                </a:lnTo>
                <a:lnTo>
                  <a:pt x="463" y="511"/>
                </a:lnTo>
                <a:lnTo>
                  <a:pt x="468" y="508"/>
                </a:lnTo>
                <a:lnTo>
                  <a:pt x="474" y="502"/>
                </a:lnTo>
                <a:lnTo>
                  <a:pt x="479" y="491"/>
                </a:lnTo>
                <a:lnTo>
                  <a:pt x="479" y="491"/>
                </a:lnTo>
                <a:lnTo>
                  <a:pt x="479" y="488"/>
                </a:lnTo>
                <a:lnTo>
                  <a:pt x="479" y="484"/>
                </a:lnTo>
                <a:lnTo>
                  <a:pt x="477" y="480"/>
                </a:lnTo>
                <a:lnTo>
                  <a:pt x="472" y="473"/>
                </a:lnTo>
                <a:lnTo>
                  <a:pt x="472" y="473"/>
                </a:lnTo>
                <a:lnTo>
                  <a:pt x="475" y="469"/>
                </a:lnTo>
                <a:lnTo>
                  <a:pt x="479" y="462"/>
                </a:lnTo>
                <a:lnTo>
                  <a:pt x="481" y="455"/>
                </a:lnTo>
                <a:lnTo>
                  <a:pt x="481" y="455"/>
                </a:lnTo>
                <a:lnTo>
                  <a:pt x="481" y="446"/>
                </a:lnTo>
                <a:lnTo>
                  <a:pt x="481" y="435"/>
                </a:lnTo>
                <a:lnTo>
                  <a:pt x="479" y="413"/>
                </a:lnTo>
                <a:lnTo>
                  <a:pt x="479" y="413"/>
                </a:lnTo>
                <a:lnTo>
                  <a:pt x="479" y="398"/>
                </a:lnTo>
                <a:lnTo>
                  <a:pt x="475" y="380"/>
                </a:lnTo>
                <a:lnTo>
                  <a:pt x="474" y="356"/>
                </a:lnTo>
                <a:lnTo>
                  <a:pt x="474" y="356"/>
                </a:lnTo>
                <a:lnTo>
                  <a:pt x="466" y="338"/>
                </a:lnTo>
                <a:lnTo>
                  <a:pt x="461" y="311"/>
                </a:lnTo>
                <a:lnTo>
                  <a:pt x="461" y="311"/>
                </a:lnTo>
                <a:lnTo>
                  <a:pt x="459" y="304"/>
                </a:lnTo>
                <a:lnTo>
                  <a:pt x="455" y="300"/>
                </a:lnTo>
                <a:lnTo>
                  <a:pt x="454" y="298"/>
                </a:lnTo>
                <a:lnTo>
                  <a:pt x="454" y="298"/>
                </a:lnTo>
                <a:lnTo>
                  <a:pt x="450" y="293"/>
                </a:lnTo>
                <a:lnTo>
                  <a:pt x="446" y="280"/>
                </a:lnTo>
                <a:lnTo>
                  <a:pt x="446" y="280"/>
                </a:lnTo>
                <a:lnTo>
                  <a:pt x="444" y="273"/>
                </a:lnTo>
                <a:lnTo>
                  <a:pt x="439" y="264"/>
                </a:lnTo>
                <a:lnTo>
                  <a:pt x="426" y="245"/>
                </a:lnTo>
                <a:lnTo>
                  <a:pt x="426" y="245"/>
                </a:lnTo>
                <a:lnTo>
                  <a:pt x="421" y="240"/>
                </a:lnTo>
                <a:lnTo>
                  <a:pt x="413" y="236"/>
                </a:lnTo>
                <a:lnTo>
                  <a:pt x="397" y="227"/>
                </a:lnTo>
                <a:lnTo>
                  <a:pt x="375" y="218"/>
                </a:lnTo>
                <a:lnTo>
                  <a:pt x="375" y="218"/>
                </a:lnTo>
                <a:lnTo>
                  <a:pt x="359" y="209"/>
                </a:lnTo>
                <a:lnTo>
                  <a:pt x="359" y="209"/>
                </a:lnTo>
                <a:lnTo>
                  <a:pt x="353" y="203"/>
                </a:lnTo>
                <a:lnTo>
                  <a:pt x="344" y="196"/>
                </a:lnTo>
                <a:lnTo>
                  <a:pt x="333" y="189"/>
                </a:lnTo>
                <a:lnTo>
                  <a:pt x="333" y="189"/>
                </a:lnTo>
                <a:lnTo>
                  <a:pt x="324" y="182"/>
                </a:lnTo>
                <a:lnTo>
                  <a:pt x="315" y="173"/>
                </a:lnTo>
                <a:lnTo>
                  <a:pt x="310" y="165"/>
                </a:lnTo>
                <a:lnTo>
                  <a:pt x="313" y="154"/>
                </a:lnTo>
                <a:lnTo>
                  <a:pt x="313" y="154"/>
                </a:lnTo>
                <a:lnTo>
                  <a:pt x="317" y="154"/>
                </a:lnTo>
                <a:lnTo>
                  <a:pt x="321" y="154"/>
                </a:lnTo>
                <a:lnTo>
                  <a:pt x="324" y="154"/>
                </a:lnTo>
                <a:lnTo>
                  <a:pt x="324" y="154"/>
                </a:lnTo>
                <a:lnTo>
                  <a:pt x="328" y="149"/>
                </a:lnTo>
                <a:lnTo>
                  <a:pt x="331" y="140"/>
                </a:lnTo>
                <a:lnTo>
                  <a:pt x="335" y="129"/>
                </a:lnTo>
                <a:lnTo>
                  <a:pt x="335" y="129"/>
                </a:lnTo>
                <a:lnTo>
                  <a:pt x="337" y="123"/>
                </a:lnTo>
                <a:lnTo>
                  <a:pt x="337" y="112"/>
                </a:lnTo>
                <a:lnTo>
                  <a:pt x="337" y="112"/>
                </a:lnTo>
                <a:lnTo>
                  <a:pt x="337" y="101"/>
                </a:lnTo>
                <a:lnTo>
                  <a:pt x="335" y="98"/>
                </a:lnTo>
                <a:lnTo>
                  <a:pt x="339" y="96"/>
                </a:lnTo>
                <a:lnTo>
                  <a:pt x="339" y="85"/>
                </a:lnTo>
                <a:lnTo>
                  <a:pt x="339" y="85"/>
                </a:lnTo>
                <a:lnTo>
                  <a:pt x="344" y="81"/>
                </a:lnTo>
                <a:lnTo>
                  <a:pt x="350" y="76"/>
                </a:lnTo>
                <a:lnTo>
                  <a:pt x="355" y="71"/>
                </a:lnTo>
                <a:lnTo>
                  <a:pt x="355" y="71"/>
                </a:lnTo>
                <a:lnTo>
                  <a:pt x="361" y="65"/>
                </a:lnTo>
                <a:lnTo>
                  <a:pt x="364" y="60"/>
                </a:lnTo>
                <a:lnTo>
                  <a:pt x="366" y="49"/>
                </a:lnTo>
                <a:lnTo>
                  <a:pt x="366" y="30"/>
                </a:lnTo>
                <a:lnTo>
                  <a:pt x="366" y="30"/>
                </a:lnTo>
                <a:lnTo>
                  <a:pt x="364" y="25"/>
                </a:lnTo>
                <a:lnTo>
                  <a:pt x="361" y="20"/>
                </a:lnTo>
                <a:lnTo>
                  <a:pt x="357" y="16"/>
                </a:lnTo>
                <a:lnTo>
                  <a:pt x="350" y="12"/>
                </a:lnTo>
                <a:lnTo>
                  <a:pt x="335" y="7"/>
                </a:lnTo>
                <a:lnTo>
                  <a:pt x="317" y="1"/>
                </a:lnTo>
                <a:lnTo>
                  <a:pt x="297" y="0"/>
                </a:lnTo>
                <a:lnTo>
                  <a:pt x="279" y="0"/>
                </a:lnTo>
                <a:lnTo>
                  <a:pt x="260" y="1"/>
                </a:lnTo>
                <a:lnTo>
                  <a:pt x="246" y="3"/>
                </a:lnTo>
                <a:lnTo>
                  <a:pt x="246" y="3"/>
                </a:lnTo>
                <a:lnTo>
                  <a:pt x="233" y="9"/>
                </a:lnTo>
                <a:lnTo>
                  <a:pt x="220" y="14"/>
                </a:lnTo>
                <a:lnTo>
                  <a:pt x="209" y="21"/>
                </a:lnTo>
                <a:lnTo>
                  <a:pt x="200" y="29"/>
                </a:lnTo>
                <a:lnTo>
                  <a:pt x="191" y="38"/>
                </a:lnTo>
                <a:lnTo>
                  <a:pt x="186" y="45"/>
                </a:lnTo>
                <a:lnTo>
                  <a:pt x="182" y="54"/>
                </a:lnTo>
                <a:lnTo>
                  <a:pt x="178" y="61"/>
                </a:lnTo>
                <a:lnTo>
                  <a:pt x="178" y="61"/>
                </a:lnTo>
                <a:lnTo>
                  <a:pt x="180" y="67"/>
                </a:lnTo>
                <a:lnTo>
                  <a:pt x="182" y="72"/>
                </a:lnTo>
                <a:lnTo>
                  <a:pt x="186" y="76"/>
                </a:lnTo>
                <a:lnTo>
                  <a:pt x="189" y="80"/>
                </a:lnTo>
                <a:lnTo>
                  <a:pt x="197" y="83"/>
                </a:lnTo>
                <a:lnTo>
                  <a:pt x="198" y="83"/>
                </a:lnTo>
                <a:lnTo>
                  <a:pt x="198" y="83"/>
                </a:lnTo>
                <a:close/>
                <a:moveTo>
                  <a:pt x="157" y="952"/>
                </a:moveTo>
                <a:lnTo>
                  <a:pt x="157" y="952"/>
                </a:lnTo>
                <a:lnTo>
                  <a:pt x="166" y="963"/>
                </a:lnTo>
                <a:lnTo>
                  <a:pt x="166" y="963"/>
                </a:lnTo>
                <a:lnTo>
                  <a:pt x="166" y="985"/>
                </a:lnTo>
                <a:lnTo>
                  <a:pt x="158" y="968"/>
                </a:lnTo>
                <a:lnTo>
                  <a:pt x="157" y="952"/>
                </a:lnTo>
                <a:close/>
                <a:moveTo>
                  <a:pt x="226" y="1107"/>
                </a:moveTo>
                <a:lnTo>
                  <a:pt x="268" y="1105"/>
                </a:lnTo>
                <a:lnTo>
                  <a:pt x="268" y="1105"/>
                </a:lnTo>
                <a:lnTo>
                  <a:pt x="271" y="1112"/>
                </a:lnTo>
                <a:lnTo>
                  <a:pt x="273" y="1118"/>
                </a:lnTo>
                <a:lnTo>
                  <a:pt x="277" y="1120"/>
                </a:lnTo>
                <a:lnTo>
                  <a:pt x="277" y="1120"/>
                </a:lnTo>
                <a:lnTo>
                  <a:pt x="279" y="1120"/>
                </a:lnTo>
                <a:lnTo>
                  <a:pt x="280" y="1118"/>
                </a:lnTo>
                <a:lnTo>
                  <a:pt x="284" y="1112"/>
                </a:lnTo>
                <a:lnTo>
                  <a:pt x="284" y="1112"/>
                </a:lnTo>
                <a:lnTo>
                  <a:pt x="284" y="1140"/>
                </a:lnTo>
                <a:lnTo>
                  <a:pt x="282" y="1198"/>
                </a:lnTo>
                <a:lnTo>
                  <a:pt x="280" y="1231"/>
                </a:lnTo>
                <a:lnTo>
                  <a:pt x="277" y="1260"/>
                </a:lnTo>
                <a:lnTo>
                  <a:pt x="271" y="1282"/>
                </a:lnTo>
                <a:lnTo>
                  <a:pt x="268" y="1291"/>
                </a:lnTo>
                <a:lnTo>
                  <a:pt x="264" y="1294"/>
                </a:lnTo>
                <a:lnTo>
                  <a:pt x="264" y="1294"/>
                </a:lnTo>
                <a:lnTo>
                  <a:pt x="260" y="1298"/>
                </a:lnTo>
                <a:lnTo>
                  <a:pt x="257" y="1298"/>
                </a:lnTo>
                <a:lnTo>
                  <a:pt x="253" y="1298"/>
                </a:lnTo>
                <a:lnTo>
                  <a:pt x="249" y="1298"/>
                </a:lnTo>
                <a:lnTo>
                  <a:pt x="242" y="1293"/>
                </a:lnTo>
                <a:lnTo>
                  <a:pt x="237" y="1282"/>
                </a:lnTo>
                <a:lnTo>
                  <a:pt x="231" y="1269"/>
                </a:lnTo>
                <a:lnTo>
                  <a:pt x="226" y="1254"/>
                </a:lnTo>
                <a:lnTo>
                  <a:pt x="219" y="1220"/>
                </a:lnTo>
                <a:lnTo>
                  <a:pt x="213" y="1183"/>
                </a:lnTo>
                <a:lnTo>
                  <a:pt x="209" y="1151"/>
                </a:lnTo>
                <a:lnTo>
                  <a:pt x="206" y="1120"/>
                </a:lnTo>
                <a:lnTo>
                  <a:pt x="206" y="1120"/>
                </a:lnTo>
                <a:lnTo>
                  <a:pt x="213" y="1118"/>
                </a:lnTo>
                <a:lnTo>
                  <a:pt x="217" y="1118"/>
                </a:lnTo>
                <a:lnTo>
                  <a:pt x="220" y="1116"/>
                </a:lnTo>
                <a:lnTo>
                  <a:pt x="220" y="1116"/>
                </a:lnTo>
                <a:lnTo>
                  <a:pt x="226" y="1107"/>
                </a:lnTo>
                <a:lnTo>
                  <a:pt x="226" y="1107"/>
                </a:lnTo>
                <a:close/>
                <a:moveTo>
                  <a:pt x="249" y="906"/>
                </a:moveTo>
                <a:lnTo>
                  <a:pt x="249" y="906"/>
                </a:lnTo>
                <a:lnTo>
                  <a:pt x="262" y="948"/>
                </a:lnTo>
                <a:lnTo>
                  <a:pt x="262" y="948"/>
                </a:lnTo>
                <a:lnTo>
                  <a:pt x="268" y="978"/>
                </a:lnTo>
                <a:lnTo>
                  <a:pt x="271" y="998"/>
                </a:lnTo>
                <a:lnTo>
                  <a:pt x="271" y="998"/>
                </a:lnTo>
                <a:lnTo>
                  <a:pt x="262" y="998"/>
                </a:lnTo>
                <a:lnTo>
                  <a:pt x="253" y="996"/>
                </a:lnTo>
                <a:lnTo>
                  <a:pt x="253" y="996"/>
                </a:lnTo>
                <a:lnTo>
                  <a:pt x="246" y="990"/>
                </a:lnTo>
                <a:lnTo>
                  <a:pt x="242" y="978"/>
                </a:lnTo>
                <a:lnTo>
                  <a:pt x="249" y="906"/>
                </a:lnTo>
                <a:close/>
                <a:moveTo>
                  <a:pt x="224" y="1090"/>
                </a:moveTo>
                <a:lnTo>
                  <a:pt x="219" y="1087"/>
                </a:lnTo>
                <a:lnTo>
                  <a:pt x="224" y="1021"/>
                </a:lnTo>
                <a:lnTo>
                  <a:pt x="244" y="1023"/>
                </a:lnTo>
                <a:lnTo>
                  <a:pt x="249" y="1014"/>
                </a:lnTo>
                <a:lnTo>
                  <a:pt x="253" y="1016"/>
                </a:lnTo>
                <a:lnTo>
                  <a:pt x="262" y="1019"/>
                </a:lnTo>
                <a:lnTo>
                  <a:pt x="275" y="1034"/>
                </a:lnTo>
                <a:lnTo>
                  <a:pt x="280" y="1087"/>
                </a:lnTo>
                <a:lnTo>
                  <a:pt x="280" y="1087"/>
                </a:lnTo>
                <a:lnTo>
                  <a:pt x="277" y="1087"/>
                </a:lnTo>
                <a:lnTo>
                  <a:pt x="273" y="1089"/>
                </a:lnTo>
                <a:lnTo>
                  <a:pt x="273" y="1089"/>
                </a:lnTo>
                <a:lnTo>
                  <a:pt x="270" y="1090"/>
                </a:lnTo>
                <a:lnTo>
                  <a:pt x="268" y="1092"/>
                </a:lnTo>
                <a:lnTo>
                  <a:pt x="253" y="1096"/>
                </a:lnTo>
                <a:lnTo>
                  <a:pt x="228" y="1094"/>
                </a:lnTo>
                <a:lnTo>
                  <a:pt x="224" y="1090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27D18519-92E1-4E86-83DA-F486FE210214}"/>
              </a:ext>
            </a:extLst>
          </p:cNvPr>
          <p:cNvSpPr>
            <a:spLocks noEditPoints="1"/>
          </p:cNvSpPr>
          <p:nvPr/>
        </p:nvSpPr>
        <p:spPr bwMode="auto">
          <a:xfrm>
            <a:off x="2749746" y="2691723"/>
            <a:ext cx="725492" cy="1716472"/>
          </a:xfrm>
          <a:custGeom>
            <a:avLst/>
            <a:gdLst>
              <a:gd name="T0" fmla="*/ 20 w 552"/>
              <a:gd name="T1" fmla="*/ 334 h 1306"/>
              <a:gd name="T2" fmla="*/ 50 w 552"/>
              <a:gd name="T3" fmla="*/ 478 h 1306"/>
              <a:gd name="T4" fmla="*/ 13 w 552"/>
              <a:gd name="T5" fmla="*/ 661 h 1306"/>
              <a:gd name="T6" fmla="*/ 99 w 552"/>
              <a:gd name="T7" fmla="*/ 688 h 1306"/>
              <a:gd name="T8" fmla="*/ 136 w 552"/>
              <a:gd name="T9" fmla="*/ 727 h 1306"/>
              <a:gd name="T10" fmla="*/ 119 w 552"/>
              <a:gd name="T11" fmla="*/ 822 h 1306"/>
              <a:gd name="T12" fmla="*/ 72 w 552"/>
              <a:gd name="T13" fmla="*/ 1018 h 1306"/>
              <a:gd name="T14" fmla="*/ 37 w 552"/>
              <a:gd name="T15" fmla="*/ 1080 h 1306"/>
              <a:gd name="T16" fmla="*/ 84 w 552"/>
              <a:gd name="T17" fmla="*/ 1106 h 1306"/>
              <a:gd name="T18" fmla="*/ 143 w 552"/>
              <a:gd name="T19" fmla="*/ 1241 h 1306"/>
              <a:gd name="T20" fmla="*/ 207 w 552"/>
              <a:gd name="T21" fmla="*/ 1190 h 1306"/>
              <a:gd name="T22" fmla="*/ 317 w 552"/>
              <a:gd name="T23" fmla="*/ 1158 h 1306"/>
              <a:gd name="T24" fmla="*/ 364 w 552"/>
              <a:gd name="T25" fmla="*/ 1293 h 1306"/>
              <a:gd name="T26" fmla="*/ 442 w 552"/>
              <a:gd name="T27" fmla="*/ 1276 h 1306"/>
              <a:gd name="T28" fmla="*/ 478 w 552"/>
              <a:gd name="T29" fmla="*/ 1108 h 1306"/>
              <a:gd name="T30" fmla="*/ 437 w 552"/>
              <a:gd name="T31" fmla="*/ 925 h 1306"/>
              <a:gd name="T32" fmla="*/ 474 w 552"/>
              <a:gd name="T33" fmla="*/ 811 h 1306"/>
              <a:gd name="T34" fmla="*/ 536 w 552"/>
              <a:gd name="T35" fmla="*/ 787 h 1306"/>
              <a:gd name="T36" fmla="*/ 506 w 552"/>
              <a:gd name="T37" fmla="*/ 575 h 1306"/>
              <a:gd name="T38" fmla="*/ 517 w 552"/>
              <a:gd name="T39" fmla="*/ 555 h 1306"/>
              <a:gd name="T40" fmla="*/ 552 w 552"/>
              <a:gd name="T41" fmla="*/ 570 h 1306"/>
              <a:gd name="T42" fmla="*/ 532 w 552"/>
              <a:gd name="T43" fmla="*/ 506 h 1306"/>
              <a:gd name="T44" fmla="*/ 467 w 552"/>
              <a:gd name="T45" fmla="*/ 419 h 1306"/>
              <a:gd name="T46" fmla="*/ 345 w 552"/>
              <a:gd name="T47" fmla="*/ 226 h 1306"/>
              <a:gd name="T48" fmla="*/ 317 w 552"/>
              <a:gd name="T49" fmla="*/ 189 h 1306"/>
              <a:gd name="T50" fmla="*/ 256 w 552"/>
              <a:gd name="T51" fmla="*/ 56 h 1306"/>
              <a:gd name="T52" fmla="*/ 190 w 552"/>
              <a:gd name="T53" fmla="*/ 2 h 1306"/>
              <a:gd name="T54" fmla="*/ 140 w 552"/>
              <a:gd name="T55" fmla="*/ 19 h 1306"/>
              <a:gd name="T56" fmla="*/ 108 w 552"/>
              <a:gd name="T57" fmla="*/ 121 h 1306"/>
              <a:gd name="T58" fmla="*/ 39 w 552"/>
              <a:gd name="T59" fmla="*/ 226 h 1306"/>
              <a:gd name="T60" fmla="*/ 20 w 552"/>
              <a:gd name="T61" fmla="*/ 273 h 1306"/>
              <a:gd name="T62" fmla="*/ 224 w 552"/>
              <a:gd name="T63" fmla="*/ 757 h 1306"/>
              <a:gd name="T64" fmla="*/ 256 w 552"/>
              <a:gd name="T65" fmla="*/ 717 h 1306"/>
              <a:gd name="T66" fmla="*/ 295 w 552"/>
              <a:gd name="T67" fmla="*/ 815 h 1306"/>
              <a:gd name="T68" fmla="*/ 287 w 552"/>
              <a:gd name="T69" fmla="*/ 923 h 1306"/>
              <a:gd name="T70" fmla="*/ 280 w 552"/>
              <a:gd name="T71" fmla="*/ 923 h 1306"/>
              <a:gd name="T72" fmla="*/ 274 w 552"/>
              <a:gd name="T73" fmla="*/ 863 h 1306"/>
              <a:gd name="T74" fmla="*/ 252 w 552"/>
              <a:gd name="T75" fmla="*/ 828 h 1306"/>
              <a:gd name="T76" fmla="*/ 248 w 552"/>
              <a:gd name="T77" fmla="*/ 762 h 1306"/>
              <a:gd name="T78" fmla="*/ 149 w 552"/>
              <a:gd name="T79" fmla="*/ 1112 h 1306"/>
              <a:gd name="T80" fmla="*/ 155 w 552"/>
              <a:gd name="T81" fmla="*/ 1205 h 1306"/>
              <a:gd name="T82" fmla="*/ 108 w 552"/>
              <a:gd name="T83" fmla="*/ 1093 h 1306"/>
              <a:gd name="T84" fmla="*/ 444 w 552"/>
              <a:gd name="T85" fmla="*/ 1108 h 1306"/>
              <a:gd name="T86" fmla="*/ 401 w 552"/>
              <a:gd name="T87" fmla="*/ 1265 h 1306"/>
              <a:gd name="T88" fmla="*/ 351 w 552"/>
              <a:gd name="T89" fmla="*/ 1164 h 1306"/>
              <a:gd name="T90" fmla="*/ 403 w 552"/>
              <a:gd name="T91" fmla="*/ 1117 h 1306"/>
              <a:gd name="T92" fmla="*/ 403 w 552"/>
              <a:gd name="T93" fmla="*/ 1110 h 1306"/>
              <a:gd name="T94" fmla="*/ 403 w 552"/>
              <a:gd name="T95" fmla="*/ 1078 h 1306"/>
              <a:gd name="T96" fmla="*/ 383 w 552"/>
              <a:gd name="T97" fmla="*/ 1048 h 1306"/>
              <a:gd name="T98" fmla="*/ 369 w 552"/>
              <a:gd name="T99" fmla="*/ 968 h 1306"/>
              <a:gd name="T100" fmla="*/ 422 w 552"/>
              <a:gd name="T101" fmla="*/ 975 h 1306"/>
              <a:gd name="T102" fmla="*/ 412 w 552"/>
              <a:gd name="T103" fmla="*/ 983 h 1306"/>
              <a:gd name="T104" fmla="*/ 257 w 552"/>
              <a:gd name="T105" fmla="*/ 953 h 1306"/>
              <a:gd name="T106" fmla="*/ 450 w 552"/>
              <a:gd name="T107" fmla="*/ 831 h 1306"/>
              <a:gd name="T108" fmla="*/ 435 w 552"/>
              <a:gd name="T109" fmla="*/ 863 h 1306"/>
              <a:gd name="T110" fmla="*/ 412 w 552"/>
              <a:gd name="T111" fmla="*/ 542 h 1306"/>
              <a:gd name="T112" fmla="*/ 390 w 552"/>
              <a:gd name="T113" fmla="*/ 533 h 1306"/>
              <a:gd name="T114" fmla="*/ 397 w 552"/>
              <a:gd name="T115" fmla="*/ 454 h 1306"/>
              <a:gd name="T116" fmla="*/ 403 w 552"/>
              <a:gd name="T117" fmla="*/ 482 h 1306"/>
              <a:gd name="T118" fmla="*/ 355 w 552"/>
              <a:gd name="T119" fmla="*/ 394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2" h="1306">
                <a:moveTo>
                  <a:pt x="16" y="297"/>
                </a:moveTo>
                <a:lnTo>
                  <a:pt x="16" y="297"/>
                </a:lnTo>
                <a:lnTo>
                  <a:pt x="24" y="291"/>
                </a:lnTo>
                <a:lnTo>
                  <a:pt x="30" y="282"/>
                </a:lnTo>
                <a:lnTo>
                  <a:pt x="30" y="282"/>
                </a:lnTo>
                <a:lnTo>
                  <a:pt x="30" y="282"/>
                </a:lnTo>
                <a:lnTo>
                  <a:pt x="30" y="282"/>
                </a:lnTo>
                <a:lnTo>
                  <a:pt x="30" y="282"/>
                </a:lnTo>
                <a:lnTo>
                  <a:pt x="20" y="334"/>
                </a:lnTo>
                <a:lnTo>
                  <a:pt x="13" y="394"/>
                </a:lnTo>
                <a:lnTo>
                  <a:pt x="13" y="394"/>
                </a:lnTo>
                <a:lnTo>
                  <a:pt x="13" y="400"/>
                </a:lnTo>
                <a:lnTo>
                  <a:pt x="16" y="409"/>
                </a:lnTo>
                <a:lnTo>
                  <a:pt x="26" y="432"/>
                </a:lnTo>
                <a:lnTo>
                  <a:pt x="43" y="463"/>
                </a:lnTo>
                <a:lnTo>
                  <a:pt x="43" y="463"/>
                </a:lnTo>
                <a:lnTo>
                  <a:pt x="48" y="475"/>
                </a:lnTo>
                <a:lnTo>
                  <a:pt x="50" y="478"/>
                </a:lnTo>
                <a:lnTo>
                  <a:pt x="56" y="476"/>
                </a:lnTo>
                <a:lnTo>
                  <a:pt x="56" y="476"/>
                </a:lnTo>
                <a:lnTo>
                  <a:pt x="24" y="547"/>
                </a:lnTo>
                <a:lnTo>
                  <a:pt x="24" y="547"/>
                </a:lnTo>
                <a:lnTo>
                  <a:pt x="15" y="602"/>
                </a:lnTo>
                <a:lnTo>
                  <a:pt x="9" y="639"/>
                </a:lnTo>
                <a:lnTo>
                  <a:pt x="9" y="656"/>
                </a:lnTo>
                <a:lnTo>
                  <a:pt x="9" y="656"/>
                </a:lnTo>
                <a:lnTo>
                  <a:pt x="13" y="661"/>
                </a:lnTo>
                <a:lnTo>
                  <a:pt x="24" y="669"/>
                </a:lnTo>
                <a:lnTo>
                  <a:pt x="54" y="689"/>
                </a:lnTo>
                <a:lnTo>
                  <a:pt x="86" y="710"/>
                </a:lnTo>
                <a:lnTo>
                  <a:pt x="97" y="714"/>
                </a:lnTo>
                <a:lnTo>
                  <a:pt x="99" y="716"/>
                </a:lnTo>
                <a:lnTo>
                  <a:pt x="101" y="714"/>
                </a:lnTo>
                <a:lnTo>
                  <a:pt x="101" y="714"/>
                </a:lnTo>
                <a:lnTo>
                  <a:pt x="99" y="699"/>
                </a:lnTo>
                <a:lnTo>
                  <a:pt x="99" y="688"/>
                </a:lnTo>
                <a:lnTo>
                  <a:pt x="101" y="676"/>
                </a:lnTo>
                <a:lnTo>
                  <a:pt x="101" y="676"/>
                </a:lnTo>
                <a:lnTo>
                  <a:pt x="106" y="654"/>
                </a:lnTo>
                <a:lnTo>
                  <a:pt x="108" y="646"/>
                </a:lnTo>
                <a:lnTo>
                  <a:pt x="153" y="680"/>
                </a:lnTo>
                <a:lnTo>
                  <a:pt x="153" y="680"/>
                </a:lnTo>
                <a:lnTo>
                  <a:pt x="147" y="695"/>
                </a:lnTo>
                <a:lnTo>
                  <a:pt x="136" y="727"/>
                </a:lnTo>
                <a:lnTo>
                  <a:pt x="136" y="727"/>
                </a:lnTo>
                <a:lnTo>
                  <a:pt x="129" y="759"/>
                </a:lnTo>
                <a:lnTo>
                  <a:pt x="129" y="759"/>
                </a:lnTo>
                <a:lnTo>
                  <a:pt x="119" y="779"/>
                </a:lnTo>
                <a:lnTo>
                  <a:pt x="112" y="796"/>
                </a:lnTo>
                <a:lnTo>
                  <a:pt x="112" y="802"/>
                </a:lnTo>
                <a:lnTo>
                  <a:pt x="110" y="805"/>
                </a:lnTo>
                <a:lnTo>
                  <a:pt x="110" y="805"/>
                </a:lnTo>
                <a:lnTo>
                  <a:pt x="114" y="815"/>
                </a:lnTo>
                <a:lnTo>
                  <a:pt x="119" y="822"/>
                </a:lnTo>
                <a:lnTo>
                  <a:pt x="129" y="830"/>
                </a:lnTo>
                <a:lnTo>
                  <a:pt x="119" y="839"/>
                </a:lnTo>
                <a:lnTo>
                  <a:pt x="106" y="843"/>
                </a:lnTo>
                <a:lnTo>
                  <a:pt x="106" y="843"/>
                </a:lnTo>
                <a:lnTo>
                  <a:pt x="91" y="845"/>
                </a:lnTo>
                <a:lnTo>
                  <a:pt x="76" y="845"/>
                </a:lnTo>
                <a:lnTo>
                  <a:pt x="46" y="897"/>
                </a:lnTo>
                <a:lnTo>
                  <a:pt x="46" y="975"/>
                </a:lnTo>
                <a:lnTo>
                  <a:pt x="72" y="1018"/>
                </a:lnTo>
                <a:lnTo>
                  <a:pt x="76" y="1035"/>
                </a:lnTo>
                <a:lnTo>
                  <a:pt x="61" y="1050"/>
                </a:lnTo>
                <a:lnTo>
                  <a:pt x="59" y="1058"/>
                </a:lnTo>
                <a:lnTo>
                  <a:pt x="65" y="1065"/>
                </a:lnTo>
                <a:lnTo>
                  <a:pt x="59" y="1078"/>
                </a:lnTo>
                <a:lnTo>
                  <a:pt x="43" y="1078"/>
                </a:lnTo>
                <a:lnTo>
                  <a:pt x="43" y="1078"/>
                </a:lnTo>
                <a:lnTo>
                  <a:pt x="39" y="1078"/>
                </a:lnTo>
                <a:lnTo>
                  <a:pt x="37" y="1080"/>
                </a:lnTo>
                <a:lnTo>
                  <a:pt x="35" y="1084"/>
                </a:lnTo>
                <a:lnTo>
                  <a:pt x="35" y="1084"/>
                </a:lnTo>
                <a:lnTo>
                  <a:pt x="37" y="1087"/>
                </a:lnTo>
                <a:lnTo>
                  <a:pt x="41" y="1089"/>
                </a:lnTo>
                <a:lnTo>
                  <a:pt x="44" y="1091"/>
                </a:lnTo>
                <a:lnTo>
                  <a:pt x="76" y="1091"/>
                </a:lnTo>
                <a:lnTo>
                  <a:pt x="78" y="1101"/>
                </a:lnTo>
                <a:lnTo>
                  <a:pt x="84" y="1106"/>
                </a:lnTo>
                <a:lnTo>
                  <a:pt x="84" y="1106"/>
                </a:lnTo>
                <a:lnTo>
                  <a:pt x="86" y="1125"/>
                </a:lnTo>
                <a:lnTo>
                  <a:pt x="91" y="1145"/>
                </a:lnTo>
                <a:lnTo>
                  <a:pt x="97" y="1170"/>
                </a:lnTo>
                <a:lnTo>
                  <a:pt x="104" y="1194"/>
                </a:lnTo>
                <a:lnTo>
                  <a:pt x="115" y="1215"/>
                </a:lnTo>
                <a:lnTo>
                  <a:pt x="121" y="1224"/>
                </a:lnTo>
                <a:lnTo>
                  <a:pt x="127" y="1231"/>
                </a:lnTo>
                <a:lnTo>
                  <a:pt x="134" y="1237"/>
                </a:lnTo>
                <a:lnTo>
                  <a:pt x="143" y="1241"/>
                </a:lnTo>
                <a:lnTo>
                  <a:pt x="143" y="1241"/>
                </a:lnTo>
                <a:lnTo>
                  <a:pt x="158" y="1241"/>
                </a:lnTo>
                <a:lnTo>
                  <a:pt x="170" y="1239"/>
                </a:lnTo>
                <a:lnTo>
                  <a:pt x="181" y="1235"/>
                </a:lnTo>
                <a:lnTo>
                  <a:pt x="188" y="1228"/>
                </a:lnTo>
                <a:lnTo>
                  <a:pt x="196" y="1218"/>
                </a:lnTo>
                <a:lnTo>
                  <a:pt x="199" y="1209"/>
                </a:lnTo>
                <a:lnTo>
                  <a:pt x="207" y="1190"/>
                </a:lnTo>
                <a:lnTo>
                  <a:pt x="207" y="1190"/>
                </a:lnTo>
                <a:lnTo>
                  <a:pt x="211" y="1175"/>
                </a:lnTo>
                <a:lnTo>
                  <a:pt x="214" y="1160"/>
                </a:lnTo>
                <a:lnTo>
                  <a:pt x="214" y="1145"/>
                </a:lnTo>
                <a:lnTo>
                  <a:pt x="285" y="1145"/>
                </a:lnTo>
                <a:lnTo>
                  <a:pt x="285" y="1145"/>
                </a:lnTo>
                <a:lnTo>
                  <a:pt x="300" y="1130"/>
                </a:lnTo>
                <a:lnTo>
                  <a:pt x="300" y="1130"/>
                </a:lnTo>
                <a:lnTo>
                  <a:pt x="306" y="1151"/>
                </a:lnTo>
                <a:lnTo>
                  <a:pt x="317" y="1158"/>
                </a:lnTo>
                <a:lnTo>
                  <a:pt x="317" y="1158"/>
                </a:lnTo>
                <a:lnTo>
                  <a:pt x="319" y="1179"/>
                </a:lnTo>
                <a:lnTo>
                  <a:pt x="323" y="1200"/>
                </a:lnTo>
                <a:lnTo>
                  <a:pt x="328" y="1224"/>
                </a:lnTo>
                <a:lnTo>
                  <a:pt x="336" y="1250"/>
                </a:lnTo>
                <a:lnTo>
                  <a:pt x="341" y="1261"/>
                </a:lnTo>
                <a:lnTo>
                  <a:pt x="349" y="1272"/>
                </a:lnTo>
                <a:lnTo>
                  <a:pt x="356" y="1284"/>
                </a:lnTo>
                <a:lnTo>
                  <a:pt x="364" y="1293"/>
                </a:lnTo>
                <a:lnTo>
                  <a:pt x="375" y="1299"/>
                </a:lnTo>
                <a:lnTo>
                  <a:pt x="386" y="1304"/>
                </a:lnTo>
                <a:lnTo>
                  <a:pt x="386" y="1304"/>
                </a:lnTo>
                <a:lnTo>
                  <a:pt x="397" y="1306"/>
                </a:lnTo>
                <a:lnTo>
                  <a:pt x="409" y="1304"/>
                </a:lnTo>
                <a:lnTo>
                  <a:pt x="418" y="1300"/>
                </a:lnTo>
                <a:lnTo>
                  <a:pt x="427" y="1295"/>
                </a:lnTo>
                <a:lnTo>
                  <a:pt x="435" y="1286"/>
                </a:lnTo>
                <a:lnTo>
                  <a:pt x="442" y="1276"/>
                </a:lnTo>
                <a:lnTo>
                  <a:pt x="450" y="1263"/>
                </a:lnTo>
                <a:lnTo>
                  <a:pt x="455" y="1250"/>
                </a:lnTo>
                <a:lnTo>
                  <a:pt x="465" y="1224"/>
                </a:lnTo>
                <a:lnTo>
                  <a:pt x="472" y="1196"/>
                </a:lnTo>
                <a:lnTo>
                  <a:pt x="476" y="1170"/>
                </a:lnTo>
                <a:lnTo>
                  <a:pt x="478" y="1151"/>
                </a:lnTo>
                <a:lnTo>
                  <a:pt x="478" y="1151"/>
                </a:lnTo>
                <a:lnTo>
                  <a:pt x="480" y="1132"/>
                </a:lnTo>
                <a:lnTo>
                  <a:pt x="478" y="1108"/>
                </a:lnTo>
                <a:lnTo>
                  <a:pt x="476" y="1056"/>
                </a:lnTo>
                <a:lnTo>
                  <a:pt x="470" y="1005"/>
                </a:lnTo>
                <a:lnTo>
                  <a:pt x="467" y="985"/>
                </a:lnTo>
                <a:lnTo>
                  <a:pt x="463" y="972"/>
                </a:lnTo>
                <a:lnTo>
                  <a:pt x="463" y="972"/>
                </a:lnTo>
                <a:lnTo>
                  <a:pt x="459" y="960"/>
                </a:lnTo>
                <a:lnTo>
                  <a:pt x="455" y="949"/>
                </a:lnTo>
                <a:lnTo>
                  <a:pt x="444" y="934"/>
                </a:lnTo>
                <a:lnTo>
                  <a:pt x="437" y="925"/>
                </a:lnTo>
                <a:lnTo>
                  <a:pt x="433" y="921"/>
                </a:lnTo>
                <a:lnTo>
                  <a:pt x="433" y="904"/>
                </a:lnTo>
                <a:lnTo>
                  <a:pt x="461" y="830"/>
                </a:lnTo>
                <a:lnTo>
                  <a:pt x="461" y="830"/>
                </a:lnTo>
                <a:lnTo>
                  <a:pt x="465" y="830"/>
                </a:lnTo>
                <a:lnTo>
                  <a:pt x="470" y="826"/>
                </a:lnTo>
                <a:lnTo>
                  <a:pt x="470" y="826"/>
                </a:lnTo>
                <a:lnTo>
                  <a:pt x="472" y="817"/>
                </a:lnTo>
                <a:lnTo>
                  <a:pt x="474" y="811"/>
                </a:lnTo>
                <a:lnTo>
                  <a:pt x="532" y="811"/>
                </a:lnTo>
                <a:lnTo>
                  <a:pt x="532" y="811"/>
                </a:lnTo>
                <a:lnTo>
                  <a:pt x="538" y="805"/>
                </a:lnTo>
                <a:lnTo>
                  <a:pt x="541" y="800"/>
                </a:lnTo>
                <a:lnTo>
                  <a:pt x="541" y="798"/>
                </a:lnTo>
                <a:lnTo>
                  <a:pt x="541" y="796"/>
                </a:lnTo>
                <a:lnTo>
                  <a:pt x="541" y="796"/>
                </a:lnTo>
                <a:lnTo>
                  <a:pt x="538" y="788"/>
                </a:lnTo>
                <a:lnTo>
                  <a:pt x="536" y="787"/>
                </a:lnTo>
                <a:lnTo>
                  <a:pt x="536" y="697"/>
                </a:lnTo>
                <a:lnTo>
                  <a:pt x="530" y="697"/>
                </a:lnTo>
                <a:lnTo>
                  <a:pt x="530" y="697"/>
                </a:lnTo>
                <a:lnTo>
                  <a:pt x="528" y="676"/>
                </a:lnTo>
                <a:lnTo>
                  <a:pt x="523" y="635"/>
                </a:lnTo>
                <a:lnTo>
                  <a:pt x="523" y="635"/>
                </a:lnTo>
                <a:lnTo>
                  <a:pt x="519" y="613"/>
                </a:lnTo>
                <a:lnTo>
                  <a:pt x="513" y="594"/>
                </a:lnTo>
                <a:lnTo>
                  <a:pt x="506" y="575"/>
                </a:lnTo>
                <a:lnTo>
                  <a:pt x="506" y="575"/>
                </a:lnTo>
                <a:lnTo>
                  <a:pt x="470" y="585"/>
                </a:lnTo>
                <a:lnTo>
                  <a:pt x="470" y="585"/>
                </a:lnTo>
                <a:lnTo>
                  <a:pt x="463" y="587"/>
                </a:lnTo>
                <a:lnTo>
                  <a:pt x="463" y="544"/>
                </a:lnTo>
                <a:lnTo>
                  <a:pt x="485" y="544"/>
                </a:lnTo>
                <a:lnTo>
                  <a:pt x="506" y="549"/>
                </a:lnTo>
                <a:lnTo>
                  <a:pt x="506" y="549"/>
                </a:lnTo>
                <a:lnTo>
                  <a:pt x="517" y="555"/>
                </a:lnTo>
                <a:lnTo>
                  <a:pt x="528" y="559"/>
                </a:lnTo>
                <a:lnTo>
                  <a:pt x="536" y="564"/>
                </a:lnTo>
                <a:lnTo>
                  <a:pt x="536" y="564"/>
                </a:lnTo>
                <a:lnTo>
                  <a:pt x="545" y="574"/>
                </a:lnTo>
                <a:lnTo>
                  <a:pt x="547" y="575"/>
                </a:lnTo>
                <a:lnTo>
                  <a:pt x="551" y="575"/>
                </a:lnTo>
                <a:lnTo>
                  <a:pt x="551" y="575"/>
                </a:lnTo>
                <a:lnTo>
                  <a:pt x="552" y="572"/>
                </a:lnTo>
                <a:lnTo>
                  <a:pt x="552" y="570"/>
                </a:lnTo>
                <a:lnTo>
                  <a:pt x="551" y="564"/>
                </a:lnTo>
                <a:lnTo>
                  <a:pt x="551" y="564"/>
                </a:lnTo>
                <a:lnTo>
                  <a:pt x="532" y="547"/>
                </a:lnTo>
                <a:lnTo>
                  <a:pt x="532" y="547"/>
                </a:lnTo>
                <a:lnTo>
                  <a:pt x="534" y="534"/>
                </a:lnTo>
                <a:lnTo>
                  <a:pt x="536" y="518"/>
                </a:lnTo>
                <a:lnTo>
                  <a:pt x="536" y="518"/>
                </a:lnTo>
                <a:lnTo>
                  <a:pt x="534" y="512"/>
                </a:lnTo>
                <a:lnTo>
                  <a:pt x="532" y="506"/>
                </a:lnTo>
                <a:lnTo>
                  <a:pt x="526" y="499"/>
                </a:lnTo>
                <a:lnTo>
                  <a:pt x="510" y="490"/>
                </a:lnTo>
                <a:lnTo>
                  <a:pt x="510" y="490"/>
                </a:lnTo>
                <a:lnTo>
                  <a:pt x="513" y="488"/>
                </a:lnTo>
                <a:lnTo>
                  <a:pt x="513" y="486"/>
                </a:lnTo>
                <a:lnTo>
                  <a:pt x="511" y="482"/>
                </a:lnTo>
                <a:lnTo>
                  <a:pt x="511" y="482"/>
                </a:lnTo>
                <a:lnTo>
                  <a:pt x="467" y="419"/>
                </a:lnTo>
                <a:lnTo>
                  <a:pt x="467" y="419"/>
                </a:lnTo>
                <a:lnTo>
                  <a:pt x="427" y="364"/>
                </a:lnTo>
                <a:lnTo>
                  <a:pt x="427" y="364"/>
                </a:lnTo>
                <a:lnTo>
                  <a:pt x="409" y="336"/>
                </a:lnTo>
                <a:lnTo>
                  <a:pt x="392" y="318"/>
                </a:lnTo>
                <a:lnTo>
                  <a:pt x="392" y="318"/>
                </a:lnTo>
                <a:lnTo>
                  <a:pt x="373" y="280"/>
                </a:lnTo>
                <a:lnTo>
                  <a:pt x="353" y="243"/>
                </a:lnTo>
                <a:lnTo>
                  <a:pt x="353" y="243"/>
                </a:lnTo>
                <a:lnTo>
                  <a:pt x="345" y="226"/>
                </a:lnTo>
                <a:lnTo>
                  <a:pt x="341" y="217"/>
                </a:lnTo>
                <a:lnTo>
                  <a:pt x="338" y="209"/>
                </a:lnTo>
                <a:lnTo>
                  <a:pt x="338" y="209"/>
                </a:lnTo>
                <a:lnTo>
                  <a:pt x="336" y="206"/>
                </a:lnTo>
                <a:lnTo>
                  <a:pt x="334" y="200"/>
                </a:lnTo>
                <a:lnTo>
                  <a:pt x="332" y="194"/>
                </a:lnTo>
                <a:lnTo>
                  <a:pt x="327" y="191"/>
                </a:lnTo>
                <a:lnTo>
                  <a:pt x="327" y="191"/>
                </a:lnTo>
                <a:lnTo>
                  <a:pt x="317" y="189"/>
                </a:lnTo>
                <a:lnTo>
                  <a:pt x="306" y="187"/>
                </a:lnTo>
                <a:lnTo>
                  <a:pt x="295" y="187"/>
                </a:lnTo>
                <a:lnTo>
                  <a:pt x="285" y="185"/>
                </a:lnTo>
                <a:lnTo>
                  <a:pt x="285" y="185"/>
                </a:lnTo>
                <a:lnTo>
                  <a:pt x="272" y="105"/>
                </a:lnTo>
                <a:lnTo>
                  <a:pt x="272" y="105"/>
                </a:lnTo>
                <a:lnTo>
                  <a:pt x="269" y="88"/>
                </a:lnTo>
                <a:lnTo>
                  <a:pt x="263" y="71"/>
                </a:lnTo>
                <a:lnTo>
                  <a:pt x="256" y="56"/>
                </a:lnTo>
                <a:lnTo>
                  <a:pt x="246" y="41"/>
                </a:lnTo>
                <a:lnTo>
                  <a:pt x="237" y="28"/>
                </a:lnTo>
                <a:lnTo>
                  <a:pt x="229" y="19"/>
                </a:lnTo>
                <a:lnTo>
                  <a:pt x="220" y="11"/>
                </a:lnTo>
                <a:lnTo>
                  <a:pt x="213" y="7"/>
                </a:lnTo>
                <a:lnTo>
                  <a:pt x="213" y="7"/>
                </a:lnTo>
                <a:lnTo>
                  <a:pt x="203" y="4"/>
                </a:lnTo>
                <a:lnTo>
                  <a:pt x="196" y="2"/>
                </a:lnTo>
                <a:lnTo>
                  <a:pt x="190" y="2"/>
                </a:lnTo>
                <a:lnTo>
                  <a:pt x="190" y="2"/>
                </a:lnTo>
                <a:lnTo>
                  <a:pt x="186" y="2"/>
                </a:lnTo>
                <a:lnTo>
                  <a:pt x="181" y="0"/>
                </a:lnTo>
                <a:lnTo>
                  <a:pt x="170" y="0"/>
                </a:lnTo>
                <a:lnTo>
                  <a:pt x="162" y="2"/>
                </a:lnTo>
                <a:lnTo>
                  <a:pt x="155" y="6"/>
                </a:lnTo>
                <a:lnTo>
                  <a:pt x="155" y="6"/>
                </a:lnTo>
                <a:lnTo>
                  <a:pt x="147" y="11"/>
                </a:lnTo>
                <a:lnTo>
                  <a:pt x="140" y="19"/>
                </a:lnTo>
                <a:lnTo>
                  <a:pt x="123" y="41"/>
                </a:lnTo>
                <a:lnTo>
                  <a:pt x="110" y="65"/>
                </a:lnTo>
                <a:lnTo>
                  <a:pt x="102" y="80"/>
                </a:lnTo>
                <a:lnTo>
                  <a:pt x="102" y="80"/>
                </a:lnTo>
                <a:lnTo>
                  <a:pt x="102" y="84"/>
                </a:lnTo>
                <a:lnTo>
                  <a:pt x="102" y="90"/>
                </a:lnTo>
                <a:lnTo>
                  <a:pt x="104" y="101"/>
                </a:lnTo>
                <a:lnTo>
                  <a:pt x="108" y="114"/>
                </a:lnTo>
                <a:lnTo>
                  <a:pt x="108" y="121"/>
                </a:lnTo>
                <a:lnTo>
                  <a:pt x="106" y="127"/>
                </a:lnTo>
                <a:lnTo>
                  <a:pt x="106" y="127"/>
                </a:lnTo>
                <a:lnTo>
                  <a:pt x="97" y="164"/>
                </a:lnTo>
                <a:lnTo>
                  <a:pt x="91" y="176"/>
                </a:lnTo>
                <a:lnTo>
                  <a:pt x="87" y="185"/>
                </a:lnTo>
                <a:lnTo>
                  <a:pt x="80" y="194"/>
                </a:lnTo>
                <a:lnTo>
                  <a:pt x="72" y="202"/>
                </a:lnTo>
                <a:lnTo>
                  <a:pt x="72" y="202"/>
                </a:lnTo>
                <a:lnTo>
                  <a:pt x="39" y="226"/>
                </a:lnTo>
                <a:lnTo>
                  <a:pt x="28" y="237"/>
                </a:lnTo>
                <a:lnTo>
                  <a:pt x="18" y="247"/>
                </a:lnTo>
                <a:lnTo>
                  <a:pt x="18" y="247"/>
                </a:lnTo>
                <a:lnTo>
                  <a:pt x="15" y="256"/>
                </a:lnTo>
                <a:lnTo>
                  <a:pt x="15" y="267"/>
                </a:lnTo>
                <a:lnTo>
                  <a:pt x="15" y="280"/>
                </a:lnTo>
                <a:lnTo>
                  <a:pt x="20" y="265"/>
                </a:lnTo>
                <a:lnTo>
                  <a:pt x="20" y="265"/>
                </a:lnTo>
                <a:lnTo>
                  <a:pt x="20" y="273"/>
                </a:lnTo>
                <a:lnTo>
                  <a:pt x="15" y="290"/>
                </a:lnTo>
                <a:lnTo>
                  <a:pt x="15" y="290"/>
                </a:lnTo>
                <a:lnTo>
                  <a:pt x="11" y="295"/>
                </a:lnTo>
                <a:lnTo>
                  <a:pt x="5" y="299"/>
                </a:lnTo>
                <a:lnTo>
                  <a:pt x="0" y="303"/>
                </a:lnTo>
                <a:lnTo>
                  <a:pt x="0" y="303"/>
                </a:lnTo>
                <a:lnTo>
                  <a:pt x="16" y="297"/>
                </a:lnTo>
                <a:lnTo>
                  <a:pt x="16" y="297"/>
                </a:lnTo>
                <a:close/>
                <a:moveTo>
                  <a:pt x="224" y="757"/>
                </a:moveTo>
                <a:lnTo>
                  <a:pt x="224" y="757"/>
                </a:lnTo>
                <a:lnTo>
                  <a:pt x="231" y="729"/>
                </a:lnTo>
                <a:lnTo>
                  <a:pt x="237" y="710"/>
                </a:lnTo>
                <a:lnTo>
                  <a:pt x="241" y="704"/>
                </a:lnTo>
                <a:lnTo>
                  <a:pt x="242" y="701"/>
                </a:lnTo>
                <a:lnTo>
                  <a:pt x="242" y="701"/>
                </a:lnTo>
                <a:lnTo>
                  <a:pt x="246" y="703"/>
                </a:lnTo>
                <a:lnTo>
                  <a:pt x="250" y="706"/>
                </a:lnTo>
                <a:lnTo>
                  <a:pt x="256" y="717"/>
                </a:lnTo>
                <a:lnTo>
                  <a:pt x="263" y="731"/>
                </a:lnTo>
                <a:lnTo>
                  <a:pt x="265" y="738"/>
                </a:lnTo>
                <a:lnTo>
                  <a:pt x="265" y="738"/>
                </a:lnTo>
                <a:lnTo>
                  <a:pt x="267" y="762"/>
                </a:lnTo>
                <a:lnTo>
                  <a:pt x="270" y="783"/>
                </a:lnTo>
                <a:lnTo>
                  <a:pt x="282" y="790"/>
                </a:lnTo>
                <a:lnTo>
                  <a:pt x="282" y="809"/>
                </a:lnTo>
                <a:lnTo>
                  <a:pt x="295" y="815"/>
                </a:lnTo>
                <a:lnTo>
                  <a:pt x="295" y="815"/>
                </a:lnTo>
                <a:lnTo>
                  <a:pt x="293" y="831"/>
                </a:lnTo>
                <a:lnTo>
                  <a:pt x="287" y="859"/>
                </a:lnTo>
                <a:lnTo>
                  <a:pt x="287" y="859"/>
                </a:lnTo>
                <a:lnTo>
                  <a:pt x="285" y="873"/>
                </a:lnTo>
                <a:lnTo>
                  <a:pt x="285" y="889"/>
                </a:lnTo>
                <a:lnTo>
                  <a:pt x="285" y="914"/>
                </a:lnTo>
                <a:lnTo>
                  <a:pt x="285" y="914"/>
                </a:lnTo>
                <a:lnTo>
                  <a:pt x="285" y="917"/>
                </a:lnTo>
                <a:lnTo>
                  <a:pt x="287" y="923"/>
                </a:lnTo>
                <a:lnTo>
                  <a:pt x="289" y="932"/>
                </a:lnTo>
                <a:lnTo>
                  <a:pt x="289" y="932"/>
                </a:lnTo>
                <a:lnTo>
                  <a:pt x="289" y="934"/>
                </a:lnTo>
                <a:lnTo>
                  <a:pt x="287" y="936"/>
                </a:lnTo>
                <a:lnTo>
                  <a:pt x="284" y="938"/>
                </a:lnTo>
                <a:lnTo>
                  <a:pt x="284" y="938"/>
                </a:lnTo>
                <a:lnTo>
                  <a:pt x="282" y="934"/>
                </a:lnTo>
                <a:lnTo>
                  <a:pt x="280" y="923"/>
                </a:lnTo>
                <a:lnTo>
                  <a:pt x="280" y="923"/>
                </a:lnTo>
                <a:lnTo>
                  <a:pt x="274" y="901"/>
                </a:lnTo>
                <a:lnTo>
                  <a:pt x="270" y="888"/>
                </a:lnTo>
                <a:lnTo>
                  <a:pt x="270" y="882"/>
                </a:lnTo>
                <a:lnTo>
                  <a:pt x="270" y="882"/>
                </a:lnTo>
                <a:lnTo>
                  <a:pt x="274" y="876"/>
                </a:lnTo>
                <a:lnTo>
                  <a:pt x="278" y="871"/>
                </a:lnTo>
                <a:lnTo>
                  <a:pt x="278" y="871"/>
                </a:lnTo>
                <a:lnTo>
                  <a:pt x="276" y="867"/>
                </a:lnTo>
                <a:lnTo>
                  <a:pt x="274" y="863"/>
                </a:lnTo>
                <a:lnTo>
                  <a:pt x="272" y="858"/>
                </a:lnTo>
                <a:lnTo>
                  <a:pt x="270" y="856"/>
                </a:lnTo>
                <a:lnTo>
                  <a:pt x="270" y="856"/>
                </a:lnTo>
                <a:lnTo>
                  <a:pt x="272" y="843"/>
                </a:lnTo>
                <a:lnTo>
                  <a:pt x="257" y="839"/>
                </a:lnTo>
                <a:lnTo>
                  <a:pt x="257" y="839"/>
                </a:lnTo>
                <a:lnTo>
                  <a:pt x="256" y="833"/>
                </a:lnTo>
                <a:lnTo>
                  <a:pt x="252" y="828"/>
                </a:lnTo>
                <a:lnTo>
                  <a:pt x="252" y="828"/>
                </a:lnTo>
                <a:lnTo>
                  <a:pt x="250" y="826"/>
                </a:lnTo>
                <a:lnTo>
                  <a:pt x="244" y="822"/>
                </a:lnTo>
                <a:lnTo>
                  <a:pt x="239" y="818"/>
                </a:lnTo>
                <a:lnTo>
                  <a:pt x="239" y="818"/>
                </a:lnTo>
                <a:lnTo>
                  <a:pt x="244" y="805"/>
                </a:lnTo>
                <a:lnTo>
                  <a:pt x="250" y="785"/>
                </a:lnTo>
                <a:lnTo>
                  <a:pt x="250" y="785"/>
                </a:lnTo>
                <a:lnTo>
                  <a:pt x="250" y="770"/>
                </a:lnTo>
                <a:lnTo>
                  <a:pt x="248" y="762"/>
                </a:lnTo>
                <a:lnTo>
                  <a:pt x="246" y="760"/>
                </a:lnTo>
                <a:lnTo>
                  <a:pt x="242" y="759"/>
                </a:lnTo>
                <a:lnTo>
                  <a:pt x="242" y="759"/>
                </a:lnTo>
                <a:lnTo>
                  <a:pt x="231" y="757"/>
                </a:lnTo>
                <a:lnTo>
                  <a:pt x="224" y="757"/>
                </a:lnTo>
                <a:lnTo>
                  <a:pt x="224" y="757"/>
                </a:lnTo>
                <a:close/>
                <a:moveTo>
                  <a:pt x="108" y="1093"/>
                </a:moveTo>
                <a:lnTo>
                  <a:pt x="117" y="1087"/>
                </a:lnTo>
                <a:lnTo>
                  <a:pt x="149" y="1112"/>
                </a:lnTo>
                <a:lnTo>
                  <a:pt x="160" y="1136"/>
                </a:lnTo>
                <a:lnTo>
                  <a:pt x="181" y="1142"/>
                </a:lnTo>
                <a:lnTo>
                  <a:pt x="181" y="1142"/>
                </a:lnTo>
                <a:lnTo>
                  <a:pt x="179" y="1151"/>
                </a:lnTo>
                <a:lnTo>
                  <a:pt x="173" y="1173"/>
                </a:lnTo>
                <a:lnTo>
                  <a:pt x="168" y="1186"/>
                </a:lnTo>
                <a:lnTo>
                  <a:pt x="164" y="1196"/>
                </a:lnTo>
                <a:lnTo>
                  <a:pt x="157" y="1203"/>
                </a:lnTo>
                <a:lnTo>
                  <a:pt x="155" y="1205"/>
                </a:lnTo>
                <a:lnTo>
                  <a:pt x="151" y="1205"/>
                </a:lnTo>
                <a:lnTo>
                  <a:pt x="151" y="1205"/>
                </a:lnTo>
                <a:lnTo>
                  <a:pt x="147" y="1205"/>
                </a:lnTo>
                <a:lnTo>
                  <a:pt x="145" y="1201"/>
                </a:lnTo>
                <a:lnTo>
                  <a:pt x="138" y="1188"/>
                </a:lnTo>
                <a:lnTo>
                  <a:pt x="130" y="1170"/>
                </a:lnTo>
                <a:lnTo>
                  <a:pt x="123" y="1149"/>
                </a:lnTo>
                <a:lnTo>
                  <a:pt x="112" y="1110"/>
                </a:lnTo>
                <a:lnTo>
                  <a:pt x="108" y="1093"/>
                </a:lnTo>
                <a:lnTo>
                  <a:pt x="108" y="1093"/>
                </a:lnTo>
                <a:close/>
                <a:moveTo>
                  <a:pt x="418" y="1142"/>
                </a:moveTo>
                <a:lnTo>
                  <a:pt x="418" y="1142"/>
                </a:lnTo>
                <a:lnTo>
                  <a:pt x="425" y="1140"/>
                </a:lnTo>
                <a:lnTo>
                  <a:pt x="429" y="1136"/>
                </a:lnTo>
                <a:lnTo>
                  <a:pt x="431" y="1130"/>
                </a:lnTo>
                <a:lnTo>
                  <a:pt x="435" y="1127"/>
                </a:lnTo>
                <a:lnTo>
                  <a:pt x="435" y="1108"/>
                </a:lnTo>
                <a:lnTo>
                  <a:pt x="444" y="1108"/>
                </a:lnTo>
                <a:lnTo>
                  <a:pt x="444" y="1108"/>
                </a:lnTo>
                <a:lnTo>
                  <a:pt x="442" y="1132"/>
                </a:lnTo>
                <a:lnTo>
                  <a:pt x="439" y="1158"/>
                </a:lnTo>
                <a:lnTo>
                  <a:pt x="435" y="1186"/>
                </a:lnTo>
                <a:lnTo>
                  <a:pt x="427" y="1216"/>
                </a:lnTo>
                <a:lnTo>
                  <a:pt x="420" y="1243"/>
                </a:lnTo>
                <a:lnTo>
                  <a:pt x="414" y="1252"/>
                </a:lnTo>
                <a:lnTo>
                  <a:pt x="409" y="1259"/>
                </a:lnTo>
                <a:lnTo>
                  <a:pt x="401" y="1265"/>
                </a:lnTo>
                <a:lnTo>
                  <a:pt x="396" y="1269"/>
                </a:lnTo>
                <a:lnTo>
                  <a:pt x="396" y="1269"/>
                </a:lnTo>
                <a:lnTo>
                  <a:pt x="388" y="1267"/>
                </a:lnTo>
                <a:lnTo>
                  <a:pt x="381" y="1261"/>
                </a:lnTo>
                <a:lnTo>
                  <a:pt x="375" y="1256"/>
                </a:lnTo>
                <a:lnTo>
                  <a:pt x="369" y="1244"/>
                </a:lnTo>
                <a:lnTo>
                  <a:pt x="362" y="1220"/>
                </a:lnTo>
                <a:lnTo>
                  <a:pt x="355" y="1192"/>
                </a:lnTo>
                <a:lnTo>
                  <a:pt x="351" y="1164"/>
                </a:lnTo>
                <a:lnTo>
                  <a:pt x="347" y="1140"/>
                </a:lnTo>
                <a:lnTo>
                  <a:pt x="345" y="1115"/>
                </a:lnTo>
                <a:lnTo>
                  <a:pt x="373" y="1115"/>
                </a:lnTo>
                <a:lnTo>
                  <a:pt x="375" y="1110"/>
                </a:lnTo>
                <a:lnTo>
                  <a:pt x="375" y="1110"/>
                </a:lnTo>
                <a:lnTo>
                  <a:pt x="388" y="1110"/>
                </a:lnTo>
                <a:lnTo>
                  <a:pt x="403" y="1110"/>
                </a:lnTo>
                <a:lnTo>
                  <a:pt x="403" y="1110"/>
                </a:lnTo>
                <a:lnTo>
                  <a:pt x="403" y="1117"/>
                </a:lnTo>
                <a:lnTo>
                  <a:pt x="407" y="1127"/>
                </a:lnTo>
                <a:lnTo>
                  <a:pt x="412" y="1138"/>
                </a:lnTo>
                <a:lnTo>
                  <a:pt x="414" y="1140"/>
                </a:lnTo>
                <a:lnTo>
                  <a:pt x="418" y="1142"/>
                </a:lnTo>
                <a:lnTo>
                  <a:pt x="418" y="1142"/>
                </a:lnTo>
                <a:close/>
                <a:moveTo>
                  <a:pt x="403" y="1110"/>
                </a:moveTo>
                <a:lnTo>
                  <a:pt x="403" y="1110"/>
                </a:lnTo>
                <a:lnTo>
                  <a:pt x="403" y="1110"/>
                </a:lnTo>
                <a:lnTo>
                  <a:pt x="403" y="1110"/>
                </a:lnTo>
                <a:lnTo>
                  <a:pt x="403" y="1110"/>
                </a:lnTo>
                <a:lnTo>
                  <a:pt x="403" y="1110"/>
                </a:lnTo>
                <a:close/>
                <a:moveTo>
                  <a:pt x="414" y="1058"/>
                </a:moveTo>
                <a:lnTo>
                  <a:pt x="414" y="1058"/>
                </a:lnTo>
                <a:lnTo>
                  <a:pt x="411" y="1059"/>
                </a:lnTo>
                <a:lnTo>
                  <a:pt x="409" y="1063"/>
                </a:lnTo>
                <a:lnTo>
                  <a:pt x="405" y="1069"/>
                </a:lnTo>
                <a:lnTo>
                  <a:pt x="405" y="1069"/>
                </a:lnTo>
                <a:lnTo>
                  <a:pt x="403" y="1078"/>
                </a:lnTo>
                <a:lnTo>
                  <a:pt x="403" y="1086"/>
                </a:lnTo>
                <a:lnTo>
                  <a:pt x="405" y="1093"/>
                </a:lnTo>
                <a:lnTo>
                  <a:pt x="383" y="1093"/>
                </a:lnTo>
                <a:lnTo>
                  <a:pt x="383" y="1093"/>
                </a:lnTo>
                <a:lnTo>
                  <a:pt x="388" y="1091"/>
                </a:lnTo>
                <a:lnTo>
                  <a:pt x="392" y="1087"/>
                </a:lnTo>
                <a:lnTo>
                  <a:pt x="392" y="1087"/>
                </a:lnTo>
                <a:lnTo>
                  <a:pt x="381" y="1067"/>
                </a:lnTo>
                <a:lnTo>
                  <a:pt x="383" y="1048"/>
                </a:lnTo>
                <a:lnTo>
                  <a:pt x="383" y="1035"/>
                </a:lnTo>
                <a:lnTo>
                  <a:pt x="371" y="1035"/>
                </a:lnTo>
                <a:lnTo>
                  <a:pt x="355" y="1022"/>
                </a:lnTo>
                <a:lnTo>
                  <a:pt x="355" y="1022"/>
                </a:lnTo>
                <a:lnTo>
                  <a:pt x="356" y="1009"/>
                </a:lnTo>
                <a:lnTo>
                  <a:pt x="358" y="996"/>
                </a:lnTo>
                <a:lnTo>
                  <a:pt x="362" y="981"/>
                </a:lnTo>
                <a:lnTo>
                  <a:pt x="362" y="981"/>
                </a:lnTo>
                <a:lnTo>
                  <a:pt x="369" y="968"/>
                </a:lnTo>
                <a:lnTo>
                  <a:pt x="377" y="959"/>
                </a:lnTo>
                <a:lnTo>
                  <a:pt x="384" y="949"/>
                </a:lnTo>
                <a:lnTo>
                  <a:pt x="384" y="949"/>
                </a:lnTo>
                <a:lnTo>
                  <a:pt x="392" y="990"/>
                </a:lnTo>
                <a:lnTo>
                  <a:pt x="399" y="1020"/>
                </a:lnTo>
                <a:lnTo>
                  <a:pt x="403" y="1037"/>
                </a:lnTo>
                <a:lnTo>
                  <a:pt x="414" y="1058"/>
                </a:lnTo>
                <a:close/>
                <a:moveTo>
                  <a:pt x="422" y="975"/>
                </a:moveTo>
                <a:lnTo>
                  <a:pt x="422" y="975"/>
                </a:lnTo>
                <a:lnTo>
                  <a:pt x="425" y="983"/>
                </a:lnTo>
                <a:lnTo>
                  <a:pt x="431" y="1001"/>
                </a:lnTo>
                <a:lnTo>
                  <a:pt x="431" y="1001"/>
                </a:lnTo>
                <a:lnTo>
                  <a:pt x="435" y="1028"/>
                </a:lnTo>
                <a:lnTo>
                  <a:pt x="437" y="1043"/>
                </a:lnTo>
                <a:lnTo>
                  <a:pt x="429" y="1052"/>
                </a:lnTo>
                <a:lnTo>
                  <a:pt x="425" y="1031"/>
                </a:lnTo>
                <a:lnTo>
                  <a:pt x="420" y="1028"/>
                </a:lnTo>
                <a:lnTo>
                  <a:pt x="412" y="983"/>
                </a:lnTo>
                <a:lnTo>
                  <a:pt x="422" y="975"/>
                </a:lnTo>
                <a:close/>
                <a:moveTo>
                  <a:pt x="265" y="904"/>
                </a:moveTo>
                <a:lnTo>
                  <a:pt x="269" y="942"/>
                </a:lnTo>
                <a:lnTo>
                  <a:pt x="278" y="959"/>
                </a:lnTo>
                <a:lnTo>
                  <a:pt x="269" y="968"/>
                </a:lnTo>
                <a:lnTo>
                  <a:pt x="259" y="968"/>
                </a:lnTo>
                <a:lnTo>
                  <a:pt x="259" y="968"/>
                </a:lnTo>
                <a:lnTo>
                  <a:pt x="259" y="962"/>
                </a:lnTo>
                <a:lnTo>
                  <a:pt x="257" y="953"/>
                </a:lnTo>
                <a:lnTo>
                  <a:pt x="257" y="953"/>
                </a:lnTo>
                <a:lnTo>
                  <a:pt x="257" y="951"/>
                </a:lnTo>
                <a:lnTo>
                  <a:pt x="254" y="951"/>
                </a:lnTo>
                <a:lnTo>
                  <a:pt x="248" y="949"/>
                </a:lnTo>
                <a:lnTo>
                  <a:pt x="248" y="923"/>
                </a:lnTo>
                <a:lnTo>
                  <a:pt x="242" y="923"/>
                </a:lnTo>
                <a:lnTo>
                  <a:pt x="242" y="904"/>
                </a:lnTo>
                <a:lnTo>
                  <a:pt x="265" y="904"/>
                </a:lnTo>
                <a:close/>
                <a:moveTo>
                  <a:pt x="450" y="831"/>
                </a:moveTo>
                <a:lnTo>
                  <a:pt x="422" y="912"/>
                </a:lnTo>
                <a:lnTo>
                  <a:pt x="412" y="902"/>
                </a:lnTo>
                <a:lnTo>
                  <a:pt x="412" y="874"/>
                </a:lnTo>
                <a:lnTo>
                  <a:pt x="412" y="874"/>
                </a:lnTo>
                <a:lnTo>
                  <a:pt x="416" y="874"/>
                </a:lnTo>
                <a:lnTo>
                  <a:pt x="424" y="873"/>
                </a:lnTo>
                <a:lnTo>
                  <a:pt x="427" y="871"/>
                </a:lnTo>
                <a:lnTo>
                  <a:pt x="431" y="869"/>
                </a:lnTo>
                <a:lnTo>
                  <a:pt x="435" y="863"/>
                </a:lnTo>
                <a:lnTo>
                  <a:pt x="435" y="858"/>
                </a:lnTo>
                <a:lnTo>
                  <a:pt x="435" y="858"/>
                </a:lnTo>
                <a:lnTo>
                  <a:pt x="433" y="845"/>
                </a:lnTo>
                <a:lnTo>
                  <a:pt x="429" y="837"/>
                </a:lnTo>
                <a:lnTo>
                  <a:pt x="425" y="831"/>
                </a:lnTo>
                <a:lnTo>
                  <a:pt x="425" y="830"/>
                </a:lnTo>
                <a:lnTo>
                  <a:pt x="446" y="830"/>
                </a:lnTo>
                <a:lnTo>
                  <a:pt x="450" y="831"/>
                </a:lnTo>
                <a:close/>
                <a:moveTo>
                  <a:pt x="412" y="542"/>
                </a:moveTo>
                <a:lnTo>
                  <a:pt x="414" y="594"/>
                </a:lnTo>
                <a:lnTo>
                  <a:pt x="403" y="594"/>
                </a:lnTo>
                <a:lnTo>
                  <a:pt x="403" y="594"/>
                </a:lnTo>
                <a:lnTo>
                  <a:pt x="386" y="561"/>
                </a:lnTo>
                <a:lnTo>
                  <a:pt x="386" y="561"/>
                </a:lnTo>
                <a:lnTo>
                  <a:pt x="383" y="551"/>
                </a:lnTo>
                <a:lnTo>
                  <a:pt x="379" y="542"/>
                </a:lnTo>
                <a:lnTo>
                  <a:pt x="377" y="533"/>
                </a:lnTo>
                <a:lnTo>
                  <a:pt x="390" y="533"/>
                </a:lnTo>
                <a:lnTo>
                  <a:pt x="412" y="542"/>
                </a:lnTo>
                <a:close/>
                <a:moveTo>
                  <a:pt x="355" y="394"/>
                </a:moveTo>
                <a:lnTo>
                  <a:pt x="355" y="394"/>
                </a:lnTo>
                <a:lnTo>
                  <a:pt x="368" y="407"/>
                </a:lnTo>
                <a:lnTo>
                  <a:pt x="383" y="426"/>
                </a:lnTo>
                <a:lnTo>
                  <a:pt x="383" y="426"/>
                </a:lnTo>
                <a:lnTo>
                  <a:pt x="392" y="448"/>
                </a:lnTo>
                <a:lnTo>
                  <a:pt x="392" y="448"/>
                </a:lnTo>
                <a:lnTo>
                  <a:pt x="397" y="454"/>
                </a:lnTo>
                <a:lnTo>
                  <a:pt x="403" y="460"/>
                </a:lnTo>
                <a:lnTo>
                  <a:pt x="412" y="463"/>
                </a:lnTo>
                <a:lnTo>
                  <a:pt x="412" y="463"/>
                </a:lnTo>
                <a:lnTo>
                  <a:pt x="412" y="465"/>
                </a:lnTo>
                <a:lnTo>
                  <a:pt x="412" y="467"/>
                </a:lnTo>
                <a:lnTo>
                  <a:pt x="412" y="471"/>
                </a:lnTo>
                <a:lnTo>
                  <a:pt x="412" y="471"/>
                </a:lnTo>
                <a:lnTo>
                  <a:pt x="418" y="482"/>
                </a:lnTo>
                <a:lnTo>
                  <a:pt x="403" y="482"/>
                </a:lnTo>
                <a:lnTo>
                  <a:pt x="403" y="493"/>
                </a:lnTo>
                <a:lnTo>
                  <a:pt x="377" y="514"/>
                </a:lnTo>
                <a:lnTo>
                  <a:pt x="377" y="514"/>
                </a:lnTo>
                <a:lnTo>
                  <a:pt x="371" y="495"/>
                </a:lnTo>
                <a:lnTo>
                  <a:pt x="368" y="482"/>
                </a:lnTo>
                <a:lnTo>
                  <a:pt x="366" y="473"/>
                </a:lnTo>
                <a:lnTo>
                  <a:pt x="366" y="473"/>
                </a:lnTo>
                <a:lnTo>
                  <a:pt x="355" y="394"/>
                </a:lnTo>
                <a:lnTo>
                  <a:pt x="355" y="394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B502139D-941B-40CD-89B5-3C156A127BCD}"/>
              </a:ext>
            </a:extLst>
          </p:cNvPr>
          <p:cNvSpPr>
            <a:spLocks noEditPoints="1"/>
          </p:cNvSpPr>
          <p:nvPr/>
        </p:nvSpPr>
        <p:spPr bwMode="auto">
          <a:xfrm>
            <a:off x="487692" y="2802144"/>
            <a:ext cx="1494977" cy="1418366"/>
          </a:xfrm>
          <a:custGeom>
            <a:avLst/>
            <a:gdLst>
              <a:gd name="T0" fmla="*/ 547 w 1405"/>
              <a:gd name="T1" fmla="*/ 23 h 1333"/>
              <a:gd name="T2" fmla="*/ 386 w 1405"/>
              <a:gd name="T3" fmla="*/ 177 h 1333"/>
              <a:gd name="T4" fmla="*/ 295 w 1405"/>
              <a:gd name="T5" fmla="*/ 510 h 1333"/>
              <a:gd name="T6" fmla="*/ 336 w 1405"/>
              <a:gd name="T7" fmla="*/ 610 h 1333"/>
              <a:gd name="T8" fmla="*/ 411 w 1405"/>
              <a:gd name="T9" fmla="*/ 689 h 1333"/>
              <a:gd name="T10" fmla="*/ 197 w 1405"/>
              <a:gd name="T11" fmla="*/ 716 h 1333"/>
              <a:gd name="T12" fmla="*/ 228 w 1405"/>
              <a:gd name="T13" fmla="*/ 739 h 1333"/>
              <a:gd name="T14" fmla="*/ 491 w 1405"/>
              <a:gd name="T15" fmla="*/ 823 h 1333"/>
              <a:gd name="T16" fmla="*/ 362 w 1405"/>
              <a:gd name="T17" fmla="*/ 829 h 1333"/>
              <a:gd name="T18" fmla="*/ 60 w 1405"/>
              <a:gd name="T19" fmla="*/ 895 h 1333"/>
              <a:gd name="T20" fmla="*/ 23 w 1405"/>
              <a:gd name="T21" fmla="*/ 1153 h 1333"/>
              <a:gd name="T22" fmla="*/ 204 w 1405"/>
              <a:gd name="T23" fmla="*/ 1324 h 1333"/>
              <a:gd name="T24" fmla="*/ 514 w 1405"/>
              <a:gd name="T25" fmla="*/ 1187 h 1333"/>
              <a:gd name="T26" fmla="*/ 593 w 1405"/>
              <a:gd name="T27" fmla="*/ 1219 h 1333"/>
              <a:gd name="T28" fmla="*/ 654 w 1405"/>
              <a:gd name="T29" fmla="*/ 1203 h 1333"/>
              <a:gd name="T30" fmla="*/ 722 w 1405"/>
              <a:gd name="T31" fmla="*/ 1190 h 1333"/>
              <a:gd name="T32" fmla="*/ 678 w 1405"/>
              <a:gd name="T33" fmla="*/ 1112 h 1333"/>
              <a:gd name="T34" fmla="*/ 787 w 1405"/>
              <a:gd name="T35" fmla="*/ 797 h 1333"/>
              <a:gd name="T36" fmla="*/ 876 w 1405"/>
              <a:gd name="T37" fmla="*/ 974 h 1333"/>
              <a:gd name="T38" fmla="*/ 929 w 1405"/>
              <a:gd name="T39" fmla="*/ 1224 h 1333"/>
              <a:gd name="T40" fmla="*/ 1120 w 1405"/>
              <a:gd name="T41" fmla="*/ 1333 h 1333"/>
              <a:gd name="T42" fmla="*/ 1333 w 1405"/>
              <a:gd name="T43" fmla="*/ 1236 h 1333"/>
              <a:gd name="T44" fmla="*/ 1396 w 1405"/>
              <a:gd name="T45" fmla="*/ 1006 h 1333"/>
              <a:gd name="T46" fmla="*/ 1201 w 1405"/>
              <a:gd name="T47" fmla="*/ 820 h 1333"/>
              <a:gd name="T48" fmla="*/ 1105 w 1405"/>
              <a:gd name="T49" fmla="*/ 792 h 1333"/>
              <a:gd name="T50" fmla="*/ 1128 w 1405"/>
              <a:gd name="T51" fmla="*/ 775 h 1333"/>
              <a:gd name="T52" fmla="*/ 950 w 1405"/>
              <a:gd name="T53" fmla="*/ 653 h 1333"/>
              <a:gd name="T54" fmla="*/ 969 w 1405"/>
              <a:gd name="T55" fmla="*/ 600 h 1333"/>
              <a:gd name="T56" fmla="*/ 1016 w 1405"/>
              <a:gd name="T57" fmla="*/ 569 h 1333"/>
              <a:gd name="T58" fmla="*/ 1010 w 1405"/>
              <a:gd name="T59" fmla="*/ 539 h 1333"/>
              <a:gd name="T60" fmla="*/ 701 w 1405"/>
              <a:gd name="T61" fmla="*/ 339 h 1333"/>
              <a:gd name="T62" fmla="*/ 715 w 1405"/>
              <a:gd name="T63" fmla="*/ 214 h 1333"/>
              <a:gd name="T64" fmla="*/ 690 w 1405"/>
              <a:gd name="T65" fmla="*/ 200 h 1333"/>
              <a:gd name="T66" fmla="*/ 717 w 1405"/>
              <a:gd name="T67" fmla="*/ 117 h 1333"/>
              <a:gd name="T68" fmla="*/ 735 w 1405"/>
              <a:gd name="T69" fmla="*/ 47 h 1333"/>
              <a:gd name="T70" fmla="*/ 704 w 1405"/>
              <a:gd name="T71" fmla="*/ 26 h 1333"/>
              <a:gd name="T72" fmla="*/ 669 w 1405"/>
              <a:gd name="T73" fmla="*/ 991 h 1333"/>
              <a:gd name="T74" fmla="*/ 715 w 1405"/>
              <a:gd name="T75" fmla="*/ 751 h 1333"/>
              <a:gd name="T76" fmla="*/ 798 w 1405"/>
              <a:gd name="T77" fmla="*/ 607 h 1333"/>
              <a:gd name="T78" fmla="*/ 590 w 1405"/>
              <a:gd name="T79" fmla="*/ 472 h 1333"/>
              <a:gd name="T80" fmla="*/ 864 w 1405"/>
              <a:gd name="T81" fmla="*/ 505 h 1333"/>
              <a:gd name="T82" fmla="*/ 876 w 1405"/>
              <a:gd name="T83" fmla="*/ 605 h 1333"/>
              <a:gd name="T84" fmla="*/ 903 w 1405"/>
              <a:gd name="T85" fmla="*/ 674 h 1333"/>
              <a:gd name="T86" fmla="*/ 1170 w 1405"/>
              <a:gd name="T87" fmla="*/ 1080 h 1333"/>
              <a:gd name="T88" fmla="*/ 1050 w 1405"/>
              <a:gd name="T89" fmla="*/ 846 h 1333"/>
              <a:gd name="T90" fmla="*/ 1289 w 1405"/>
              <a:gd name="T91" fmla="*/ 903 h 1333"/>
              <a:gd name="T92" fmla="*/ 1370 w 1405"/>
              <a:gd name="T93" fmla="*/ 1097 h 1333"/>
              <a:gd name="T94" fmla="*/ 1210 w 1405"/>
              <a:gd name="T95" fmla="*/ 1287 h 1333"/>
              <a:gd name="T96" fmla="*/ 1025 w 1405"/>
              <a:gd name="T97" fmla="*/ 1272 h 1333"/>
              <a:gd name="T98" fmla="*/ 897 w 1405"/>
              <a:gd name="T99" fmla="*/ 1029 h 1333"/>
              <a:gd name="T100" fmla="*/ 540 w 1405"/>
              <a:gd name="T101" fmla="*/ 1077 h 1333"/>
              <a:gd name="T102" fmla="*/ 552 w 1405"/>
              <a:gd name="T103" fmla="*/ 981 h 1333"/>
              <a:gd name="T104" fmla="*/ 197 w 1405"/>
              <a:gd name="T105" fmla="*/ 844 h 1333"/>
              <a:gd name="T106" fmla="*/ 290 w 1405"/>
              <a:gd name="T107" fmla="*/ 1035 h 1333"/>
              <a:gd name="T108" fmla="*/ 239 w 1405"/>
              <a:gd name="T109" fmla="*/ 1099 h 1333"/>
              <a:gd name="T110" fmla="*/ 154 w 1405"/>
              <a:gd name="T111" fmla="*/ 1143 h 1333"/>
              <a:gd name="T112" fmla="*/ 354 w 1405"/>
              <a:gd name="T113" fmla="*/ 1283 h 1333"/>
              <a:gd name="T114" fmla="*/ 73 w 1405"/>
              <a:gd name="T115" fmla="*/ 1182 h 1333"/>
              <a:gd name="T116" fmla="*/ 56 w 1405"/>
              <a:gd name="T117" fmla="*/ 956 h 1333"/>
              <a:gd name="T118" fmla="*/ 362 w 1405"/>
              <a:gd name="T119" fmla="*/ 1027 h 1333"/>
              <a:gd name="T120" fmla="*/ 385 w 1405"/>
              <a:gd name="T121" fmla="*/ 1113 h 1333"/>
              <a:gd name="T122" fmla="*/ 365 w 1405"/>
              <a:gd name="T123" fmla="*/ 1074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05" h="1333">
                <a:moveTo>
                  <a:pt x="704" y="26"/>
                </a:moveTo>
                <a:lnTo>
                  <a:pt x="704" y="26"/>
                </a:lnTo>
                <a:lnTo>
                  <a:pt x="693" y="21"/>
                </a:lnTo>
                <a:lnTo>
                  <a:pt x="670" y="12"/>
                </a:lnTo>
                <a:lnTo>
                  <a:pt x="645" y="5"/>
                </a:lnTo>
                <a:lnTo>
                  <a:pt x="634" y="3"/>
                </a:lnTo>
                <a:lnTo>
                  <a:pt x="624" y="2"/>
                </a:lnTo>
                <a:lnTo>
                  <a:pt x="624" y="2"/>
                </a:lnTo>
                <a:lnTo>
                  <a:pt x="608" y="0"/>
                </a:lnTo>
                <a:lnTo>
                  <a:pt x="596" y="0"/>
                </a:lnTo>
                <a:lnTo>
                  <a:pt x="585" y="3"/>
                </a:lnTo>
                <a:lnTo>
                  <a:pt x="579" y="5"/>
                </a:lnTo>
                <a:lnTo>
                  <a:pt x="572" y="8"/>
                </a:lnTo>
                <a:lnTo>
                  <a:pt x="572" y="8"/>
                </a:lnTo>
                <a:lnTo>
                  <a:pt x="553" y="19"/>
                </a:lnTo>
                <a:lnTo>
                  <a:pt x="547" y="23"/>
                </a:lnTo>
                <a:lnTo>
                  <a:pt x="541" y="31"/>
                </a:lnTo>
                <a:lnTo>
                  <a:pt x="541" y="31"/>
                </a:lnTo>
                <a:lnTo>
                  <a:pt x="537" y="35"/>
                </a:lnTo>
                <a:lnTo>
                  <a:pt x="535" y="44"/>
                </a:lnTo>
                <a:lnTo>
                  <a:pt x="531" y="61"/>
                </a:lnTo>
                <a:lnTo>
                  <a:pt x="528" y="81"/>
                </a:lnTo>
                <a:lnTo>
                  <a:pt x="523" y="99"/>
                </a:lnTo>
                <a:lnTo>
                  <a:pt x="523" y="99"/>
                </a:lnTo>
                <a:lnTo>
                  <a:pt x="479" y="110"/>
                </a:lnTo>
                <a:lnTo>
                  <a:pt x="444" y="120"/>
                </a:lnTo>
                <a:lnTo>
                  <a:pt x="431" y="125"/>
                </a:lnTo>
                <a:lnTo>
                  <a:pt x="423" y="128"/>
                </a:lnTo>
                <a:lnTo>
                  <a:pt x="423" y="128"/>
                </a:lnTo>
                <a:lnTo>
                  <a:pt x="415" y="134"/>
                </a:lnTo>
                <a:lnTo>
                  <a:pt x="407" y="145"/>
                </a:lnTo>
                <a:lnTo>
                  <a:pt x="386" y="177"/>
                </a:lnTo>
                <a:lnTo>
                  <a:pt x="367" y="208"/>
                </a:lnTo>
                <a:lnTo>
                  <a:pt x="359" y="220"/>
                </a:lnTo>
                <a:lnTo>
                  <a:pt x="354" y="228"/>
                </a:lnTo>
                <a:lnTo>
                  <a:pt x="354" y="228"/>
                </a:lnTo>
                <a:lnTo>
                  <a:pt x="351" y="233"/>
                </a:lnTo>
                <a:lnTo>
                  <a:pt x="348" y="239"/>
                </a:lnTo>
                <a:lnTo>
                  <a:pt x="342" y="260"/>
                </a:lnTo>
                <a:lnTo>
                  <a:pt x="335" y="288"/>
                </a:lnTo>
                <a:lnTo>
                  <a:pt x="327" y="318"/>
                </a:lnTo>
                <a:lnTo>
                  <a:pt x="315" y="377"/>
                </a:lnTo>
                <a:lnTo>
                  <a:pt x="309" y="411"/>
                </a:lnTo>
                <a:lnTo>
                  <a:pt x="309" y="411"/>
                </a:lnTo>
                <a:lnTo>
                  <a:pt x="304" y="436"/>
                </a:lnTo>
                <a:lnTo>
                  <a:pt x="297" y="473"/>
                </a:lnTo>
                <a:lnTo>
                  <a:pt x="295" y="493"/>
                </a:lnTo>
                <a:lnTo>
                  <a:pt x="295" y="510"/>
                </a:lnTo>
                <a:lnTo>
                  <a:pt x="295" y="517"/>
                </a:lnTo>
                <a:lnTo>
                  <a:pt x="296" y="523"/>
                </a:lnTo>
                <a:lnTo>
                  <a:pt x="297" y="527"/>
                </a:lnTo>
                <a:lnTo>
                  <a:pt x="300" y="529"/>
                </a:lnTo>
                <a:lnTo>
                  <a:pt x="300" y="529"/>
                </a:lnTo>
                <a:lnTo>
                  <a:pt x="306" y="533"/>
                </a:lnTo>
                <a:lnTo>
                  <a:pt x="312" y="534"/>
                </a:lnTo>
                <a:lnTo>
                  <a:pt x="322" y="537"/>
                </a:lnTo>
                <a:lnTo>
                  <a:pt x="333" y="539"/>
                </a:lnTo>
                <a:lnTo>
                  <a:pt x="333" y="539"/>
                </a:lnTo>
                <a:lnTo>
                  <a:pt x="332" y="547"/>
                </a:lnTo>
                <a:lnTo>
                  <a:pt x="331" y="558"/>
                </a:lnTo>
                <a:lnTo>
                  <a:pt x="330" y="570"/>
                </a:lnTo>
                <a:lnTo>
                  <a:pt x="330" y="583"/>
                </a:lnTo>
                <a:lnTo>
                  <a:pt x="332" y="597"/>
                </a:lnTo>
                <a:lnTo>
                  <a:pt x="336" y="610"/>
                </a:lnTo>
                <a:lnTo>
                  <a:pt x="338" y="616"/>
                </a:lnTo>
                <a:lnTo>
                  <a:pt x="342" y="621"/>
                </a:lnTo>
                <a:lnTo>
                  <a:pt x="342" y="621"/>
                </a:lnTo>
                <a:lnTo>
                  <a:pt x="351" y="629"/>
                </a:lnTo>
                <a:lnTo>
                  <a:pt x="362" y="636"/>
                </a:lnTo>
                <a:lnTo>
                  <a:pt x="373" y="642"/>
                </a:lnTo>
                <a:lnTo>
                  <a:pt x="384" y="647"/>
                </a:lnTo>
                <a:lnTo>
                  <a:pt x="402" y="652"/>
                </a:lnTo>
                <a:lnTo>
                  <a:pt x="409" y="654"/>
                </a:lnTo>
                <a:lnTo>
                  <a:pt x="409" y="654"/>
                </a:lnTo>
                <a:lnTo>
                  <a:pt x="407" y="659"/>
                </a:lnTo>
                <a:lnTo>
                  <a:pt x="406" y="665"/>
                </a:lnTo>
                <a:lnTo>
                  <a:pt x="405" y="673"/>
                </a:lnTo>
                <a:lnTo>
                  <a:pt x="406" y="680"/>
                </a:lnTo>
                <a:lnTo>
                  <a:pt x="408" y="687"/>
                </a:lnTo>
                <a:lnTo>
                  <a:pt x="411" y="689"/>
                </a:lnTo>
                <a:lnTo>
                  <a:pt x="414" y="693"/>
                </a:lnTo>
                <a:lnTo>
                  <a:pt x="418" y="694"/>
                </a:lnTo>
                <a:lnTo>
                  <a:pt x="423" y="697"/>
                </a:lnTo>
                <a:lnTo>
                  <a:pt x="423" y="697"/>
                </a:lnTo>
                <a:lnTo>
                  <a:pt x="442" y="700"/>
                </a:lnTo>
                <a:lnTo>
                  <a:pt x="455" y="702"/>
                </a:lnTo>
                <a:lnTo>
                  <a:pt x="465" y="700"/>
                </a:lnTo>
                <a:lnTo>
                  <a:pt x="470" y="734"/>
                </a:lnTo>
                <a:lnTo>
                  <a:pt x="351" y="718"/>
                </a:lnTo>
                <a:lnTo>
                  <a:pt x="351" y="718"/>
                </a:lnTo>
                <a:lnTo>
                  <a:pt x="336" y="716"/>
                </a:lnTo>
                <a:lnTo>
                  <a:pt x="297" y="712"/>
                </a:lnTo>
                <a:lnTo>
                  <a:pt x="273" y="712"/>
                </a:lnTo>
                <a:lnTo>
                  <a:pt x="248" y="711"/>
                </a:lnTo>
                <a:lnTo>
                  <a:pt x="221" y="712"/>
                </a:lnTo>
                <a:lnTo>
                  <a:pt x="197" y="716"/>
                </a:lnTo>
                <a:lnTo>
                  <a:pt x="197" y="716"/>
                </a:lnTo>
                <a:lnTo>
                  <a:pt x="185" y="720"/>
                </a:lnTo>
                <a:lnTo>
                  <a:pt x="172" y="723"/>
                </a:lnTo>
                <a:lnTo>
                  <a:pt x="145" y="732"/>
                </a:lnTo>
                <a:lnTo>
                  <a:pt x="119" y="744"/>
                </a:lnTo>
                <a:lnTo>
                  <a:pt x="93" y="756"/>
                </a:lnTo>
                <a:lnTo>
                  <a:pt x="52" y="776"/>
                </a:lnTo>
                <a:lnTo>
                  <a:pt x="37" y="785"/>
                </a:lnTo>
                <a:lnTo>
                  <a:pt x="37" y="785"/>
                </a:lnTo>
                <a:lnTo>
                  <a:pt x="102" y="767"/>
                </a:lnTo>
                <a:lnTo>
                  <a:pt x="151" y="752"/>
                </a:lnTo>
                <a:lnTo>
                  <a:pt x="170" y="747"/>
                </a:lnTo>
                <a:lnTo>
                  <a:pt x="184" y="745"/>
                </a:lnTo>
                <a:lnTo>
                  <a:pt x="184" y="745"/>
                </a:lnTo>
                <a:lnTo>
                  <a:pt x="204" y="743"/>
                </a:lnTo>
                <a:lnTo>
                  <a:pt x="228" y="739"/>
                </a:lnTo>
                <a:lnTo>
                  <a:pt x="253" y="735"/>
                </a:lnTo>
                <a:lnTo>
                  <a:pt x="271" y="734"/>
                </a:lnTo>
                <a:lnTo>
                  <a:pt x="271" y="734"/>
                </a:lnTo>
                <a:lnTo>
                  <a:pt x="286" y="735"/>
                </a:lnTo>
                <a:lnTo>
                  <a:pt x="313" y="739"/>
                </a:lnTo>
                <a:lnTo>
                  <a:pt x="385" y="750"/>
                </a:lnTo>
                <a:lnTo>
                  <a:pt x="485" y="765"/>
                </a:lnTo>
                <a:lnTo>
                  <a:pt x="509" y="774"/>
                </a:lnTo>
                <a:lnTo>
                  <a:pt x="491" y="810"/>
                </a:lnTo>
                <a:lnTo>
                  <a:pt x="491" y="810"/>
                </a:lnTo>
                <a:lnTo>
                  <a:pt x="491" y="811"/>
                </a:lnTo>
                <a:lnTo>
                  <a:pt x="489" y="815"/>
                </a:lnTo>
                <a:lnTo>
                  <a:pt x="489" y="820"/>
                </a:lnTo>
                <a:lnTo>
                  <a:pt x="490" y="821"/>
                </a:lnTo>
                <a:lnTo>
                  <a:pt x="491" y="823"/>
                </a:lnTo>
                <a:lnTo>
                  <a:pt x="491" y="823"/>
                </a:lnTo>
                <a:lnTo>
                  <a:pt x="494" y="825"/>
                </a:lnTo>
                <a:lnTo>
                  <a:pt x="496" y="827"/>
                </a:lnTo>
                <a:lnTo>
                  <a:pt x="497" y="833"/>
                </a:lnTo>
                <a:lnTo>
                  <a:pt x="499" y="839"/>
                </a:lnTo>
                <a:lnTo>
                  <a:pt x="476" y="843"/>
                </a:lnTo>
                <a:lnTo>
                  <a:pt x="476" y="843"/>
                </a:lnTo>
                <a:lnTo>
                  <a:pt x="459" y="855"/>
                </a:lnTo>
                <a:lnTo>
                  <a:pt x="447" y="864"/>
                </a:lnTo>
                <a:lnTo>
                  <a:pt x="441" y="870"/>
                </a:lnTo>
                <a:lnTo>
                  <a:pt x="441" y="870"/>
                </a:lnTo>
                <a:lnTo>
                  <a:pt x="437" y="874"/>
                </a:lnTo>
                <a:lnTo>
                  <a:pt x="437" y="874"/>
                </a:lnTo>
                <a:lnTo>
                  <a:pt x="419" y="861"/>
                </a:lnTo>
                <a:lnTo>
                  <a:pt x="401" y="850"/>
                </a:lnTo>
                <a:lnTo>
                  <a:pt x="382" y="839"/>
                </a:lnTo>
                <a:lnTo>
                  <a:pt x="362" y="829"/>
                </a:lnTo>
                <a:lnTo>
                  <a:pt x="342" y="822"/>
                </a:lnTo>
                <a:lnTo>
                  <a:pt x="321" y="815"/>
                </a:lnTo>
                <a:lnTo>
                  <a:pt x="300" y="810"/>
                </a:lnTo>
                <a:lnTo>
                  <a:pt x="278" y="808"/>
                </a:lnTo>
                <a:lnTo>
                  <a:pt x="256" y="806"/>
                </a:lnTo>
                <a:lnTo>
                  <a:pt x="234" y="806"/>
                </a:lnTo>
                <a:lnTo>
                  <a:pt x="213" y="809"/>
                </a:lnTo>
                <a:lnTo>
                  <a:pt x="191" y="813"/>
                </a:lnTo>
                <a:lnTo>
                  <a:pt x="169" y="820"/>
                </a:lnTo>
                <a:lnTo>
                  <a:pt x="149" y="828"/>
                </a:lnTo>
                <a:lnTo>
                  <a:pt x="128" y="839"/>
                </a:lnTo>
                <a:lnTo>
                  <a:pt x="108" y="852"/>
                </a:lnTo>
                <a:lnTo>
                  <a:pt x="108" y="852"/>
                </a:lnTo>
                <a:lnTo>
                  <a:pt x="90" y="866"/>
                </a:lnTo>
                <a:lnTo>
                  <a:pt x="74" y="880"/>
                </a:lnTo>
                <a:lnTo>
                  <a:pt x="60" y="895"/>
                </a:lnTo>
                <a:lnTo>
                  <a:pt x="47" y="910"/>
                </a:lnTo>
                <a:lnTo>
                  <a:pt x="37" y="926"/>
                </a:lnTo>
                <a:lnTo>
                  <a:pt x="27" y="942"/>
                </a:lnTo>
                <a:lnTo>
                  <a:pt x="20" y="957"/>
                </a:lnTo>
                <a:lnTo>
                  <a:pt x="12" y="974"/>
                </a:lnTo>
                <a:lnTo>
                  <a:pt x="8" y="990"/>
                </a:lnTo>
                <a:lnTo>
                  <a:pt x="4" y="1007"/>
                </a:lnTo>
                <a:lnTo>
                  <a:pt x="2" y="1024"/>
                </a:lnTo>
                <a:lnTo>
                  <a:pt x="0" y="1039"/>
                </a:lnTo>
                <a:lnTo>
                  <a:pt x="0" y="1056"/>
                </a:lnTo>
                <a:lnTo>
                  <a:pt x="2" y="1073"/>
                </a:lnTo>
                <a:lnTo>
                  <a:pt x="4" y="1089"/>
                </a:lnTo>
                <a:lnTo>
                  <a:pt x="8" y="1106"/>
                </a:lnTo>
                <a:lnTo>
                  <a:pt x="11" y="1121"/>
                </a:lnTo>
                <a:lnTo>
                  <a:pt x="17" y="1137"/>
                </a:lnTo>
                <a:lnTo>
                  <a:pt x="23" y="1153"/>
                </a:lnTo>
                <a:lnTo>
                  <a:pt x="31" y="1169"/>
                </a:lnTo>
                <a:lnTo>
                  <a:pt x="38" y="1183"/>
                </a:lnTo>
                <a:lnTo>
                  <a:pt x="46" y="1197"/>
                </a:lnTo>
                <a:lnTo>
                  <a:pt x="56" y="1211"/>
                </a:lnTo>
                <a:lnTo>
                  <a:pt x="66" y="1224"/>
                </a:lnTo>
                <a:lnTo>
                  <a:pt x="75" y="1237"/>
                </a:lnTo>
                <a:lnTo>
                  <a:pt x="86" y="1249"/>
                </a:lnTo>
                <a:lnTo>
                  <a:pt x="98" y="1260"/>
                </a:lnTo>
                <a:lnTo>
                  <a:pt x="109" y="1271"/>
                </a:lnTo>
                <a:lnTo>
                  <a:pt x="121" y="1282"/>
                </a:lnTo>
                <a:lnTo>
                  <a:pt x="134" y="1290"/>
                </a:lnTo>
                <a:lnTo>
                  <a:pt x="146" y="1299"/>
                </a:lnTo>
                <a:lnTo>
                  <a:pt x="160" y="1306"/>
                </a:lnTo>
                <a:lnTo>
                  <a:pt x="160" y="1306"/>
                </a:lnTo>
                <a:lnTo>
                  <a:pt x="181" y="1317"/>
                </a:lnTo>
                <a:lnTo>
                  <a:pt x="204" y="1324"/>
                </a:lnTo>
                <a:lnTo>
                  <a:pt x="228" y="1330"/>
                </a:lnTo>
                <a:lnTo>
                  <a:pt x="251" y="1333"/>
                </a:lnTo>
                <a:lnTo>
                  <a:pt x="277" y="1333"/>
                </a:lnTo>
                <a:lnTo>
                  <a:pt x="301" y="1330"/>
                </a:lnTo>
                <a:lnTo>
                  <a:pt x="325" y="1325"/>
                </a:lnTo>
                <a:lnTo>
                  <a:pt x="349" y="1318"/>
                </a:lnTo>
                <a:lnTo>
                  <a:pt x="372" y="1308"/>
                </a:lnTo>
                <a:lnTo>
                  <a:pt x="395" y="1296"/>
                </a:lnTo>
                <a:lnTo>
                  <a:pt x="417" y="1283"/>
                </a:lnTo>
                <a:lnTo>
                  <a:pt x="437" y="1267"/>
                </a:lnTo>
                <a:lnTo>
                  <a:pt x="456" y="1249"/>
                </a:lnTo>
                <a:lnTo>
                  <a:pt x="474" y="1229"/>
                </a:lnTo>
                <a:lnTo>
                  <a:pt x="491" y="1207"/>
                </a:lnTo>
                <a:lnTo>
                  <a:pt x="506" y="1184"/>
                </a:lnTo>
                <a:lnTo>
                  <a:pt x="506" y="1184"/>
                </a:lnTo>
                <a:lnTo>
                  <a:pt x="514" y="1187"/>
                </a:lnTo>
                <a:lnTo>
                  <a:pt x="524" y="1188"/>
                </a:lnTo>
                <a:lnTo>
                  <a:pt x="549" y="1189"/>
                </a:lnTo>
                <a:lnTo>
                  <a:pt x="573" y="1189"/>
                </a:lnTo>
                <a:lnTo>
                  <a:pt x="583" y="1190"/>
                </a:lnTo>
                <a:lnTo>
                  <a:pt x="590" y="1190"/>
                </a:lnTo>
                <a:lnTo>
                  <a:pt x="590" y="1190"/>
                </a:lnTo>
                <a:lnTo>
                  <a:pt x="604" y="1194"/>
                </a:lnTo>
                <a:lnTo>
                  <a:pt x="606" y="1195"/>
                </a:lnTo>
                <a:lnTo>
                  <a:pt x="606" y="1208"/>
                </a:lnTo>
                <a:lnTo>
                  <a:pt x="606" y="1208"/>
                </a:lnTo>
                <a:lnTo>
                  <a:pt x="602" y="1208"/>
                </a:lnTo>
                <a:lnTo>
                  <a:pt x="594" y="1210"/>
                </a:lnTo>
                <a:lnTo>
                  <a:pt x="591" y="1211"/>
                </a:lnTo>
                <a:lnTo>
                  <a:pt x="589" y="1213"/>
                </a:lnTo>
                <a:lnTo>
                  <a:pt x="589" y="1216"/>
                </a:lnTo>
                <a:lnTo>
                  <a:pt x="593" y="1219"/>
                </a:lnTo>
                <a:lnTo>
                  <a:pt x="593" y="1219"/>
                </a:lnTo>
                <a:lnTo>
                  <a:pt x="599" y="1224"/>
                </a:lnTo>
                <a:lnTo>
                  <a:pt x="608" y="1226"/>
                </a:lnTo>
                <a:lnTo>
                  <a:pt x="619" y="1229"/>
                </a:lnTo>
                <a:lnTo>
                  <a:pt x="630" y="1229"/>
                </a:lnTo>
                <a:lnTo>
                  <a:pt x="641" y="1230"/>
                </a:lnTo>
                <a:lnTo>
                  <a:pt x="652" y="1229"/>
                </a:lnTo>
                <a:lnTo>
                  <a:pt x="659" y="1228"/>
                </a:lnTo>
                <a:lnTo>
                  <a:pt x="664" y="1226"/>
                </a:lnTo>
                <a:lnTo>
                  <a:pt x="664" y="1226"/>
                </a:lnTo>
                <a:lnTo>
                  <a:pt x="665" y="1224"/>
                </a:lnTo>
                <a:lnTo>
                  <a:pt x="665" y="1220"/>
                </a:lnTo>
                <a:lnTo>
                  <a:pt x="664" y="1217"/>
                </a:lnTo>
                <a:lnTo>
                  <a:pt x="661" y="1213"/>
                </a:lnTo>
                <a:lnTo>
                  <a:pt x="657" y="1207"/>
                </a:lnTo>
                <a:lnTo>
                  <a:pt x="654" y="1203"/>
                </a:lnTo>
                <a:lnTo>
                  <a:pt x="654" y="1203"/>
                </a:lnTo>
                <a:lnTo>
                  <a:pt x="676" y="1211"/>
                </a:lnTo>
                <a:lnTo>
                  <a:pt x="693" y="1216"/>
                </a:lnTo>
                <a:lnTo>
                  <a:pt x="704" y="1218"/>
                </a:lnTo>
                <a:lnTo>
                  <a:pt x="704" y="1218"/>
                </a:lnTo>
                <a:lnTo>
                  <a:pt x="708" y="1217"/>
                </a:lnTo>
                <a:lnTo>
                  <a:pt x="713" y="1216"/>
                </a:lnTo>
                <a:lnTo>
                  <a:pt x="719" y="1214"/>
                </a:lnTo>
                <a:lnTo>
                  <a:pt x="724" y="1211"/>
                </a:lnTo>
                <a:lnTo>
                  <a:pt x="728" y="1207"/>
                </a:lnTo>
                <a:lnTo>
                  <a:pt x="729" y="1205"/>
                </a:lnTo>
                <a:lnTo>
                  <a:pt x="730" y="1202"/>
                </a:lnTo>
                <a:lnTo>
                  <a:pt x="729" y="1200"/>
                </a:lnTo>
                <a:lnTo>
                  <a:pt x="728" y="1197"/>
                </a:lnTo>
                <a:lnTo>
                  <a:pt x="725" y="1194"/>
                </a:lnTo>
                <a:lnTo>
                  <a:pt x="722" y="1190"/>
                </a:lnTo>
                <a:lnTo>
                  <a:pt x="722" y="1190"/>
                </a:lnTo>
                <a:lnTo>
                  <a:pt x="713" y="1185"/>
                </a:lnTo>
                <a:lnTo>
                  <a:pt x="707" y="1181"/>
                </a:lnTo>
                <a:lnTo>
                  <a:pt x="696" y="1176"/>
                </a:lnTo>
                <a:lnTo>
                  <a:pt x="688" y="1171"/>
                </a:lnTo>
                <a:lnTo>
                  <a:pt x="682" y="1169"/>
                </a:lnTo>
                <a:lnTo>
                  <a:pt x="677" y="1164"/>
                </a:lnTo>
                <a:lnTo>
                  <a:pt x="677" y="1164"/>
                </a:lnTo>
                <a:lnTo>
                  <a:pt x="660" y="1149"/>
                </a:lnTo>
                <a:lnTo>
                  <a:pt x="660" y="1149"/>
                </a:lnTo>
                <a:lnTo>
                  <a:pt x="667" y="1142"/>
                </a:lnTo>
                <a:lnTo>
                  <a:pt x="671" y="1137"/>
                </a:lnTo>
                <a:lnTo>
                  <a:pt x="674" y="1132"/>
                </a:lnTo>
                <a:lnTo>
                  <a:pt x="676" y="1126"/>
                </a:lnTo>
                <a:lnTo>
                  <a:pt x="678" y="1120"/>
                </a:lnTo>
                <a:lnTo>
                  <a:pt x="678" y="1112"/>
                </a:lnTo>
                <a:lnTo>
                  <a:pt x="680" y="1103"/>
                </a:lnTo>
                <a:lnTo>
                  <a:pt x="680" y="1103"/>
                </a:lnTo>
                <a:lnTo>
                  <a:pt x="678" y="1091"/>
                </a:lnTo>
                <a:lnTo>
                  <a:pt x="677" y="1080"/>
                </a:lnTo>
                <a:lnTo>
                  <a:pt x="780" y="874"/>
                </a:lnTo>
                <a:lnTo>
                  <a:pt x="780" y="874"/>
                </a:lnTo>
                <a:lnTo>
                  <a:pt x="786" y="866"/>
                </a:lnTo>
                <a:lnTo>
                  <a:pt x="800" y="848"/>
                </a:lnTo>
                <a:lnTo>
                  <a:pt x="807" y="837"/>
                </a:lnTo>
                <a:lnTo>
                  <a:pt x="812" y="828"/>
                </a:lnTo>
                <a:lnTo>
                  <a:pt x="816" y="821"/>
                </a:lnTo>
                <a:lnTo>
                  <a:pt x="816" y="819"/>
                </a:lnTo>
                <a:lnTo>
                  <a:pt x="816" y="816"/>
                </a:lnTo>
                <a:lnTo>
                  <a:pt x="816" y="816"/>
                </a:lnTo>
                <a:lnTo>
                  <a:pt x="799" y="804"/>
                </a:lnTo>
                <a:lnTo>
                  <a:pt x="787" y="797"/>
                </a:lnTo>
                <a:lnTo>
                  <a:pt x="909" y="705"/>
                </a:lnTo>
                <a:lnTo>
                  <a:pt x="909" y="705"/>
                </a:lnTo>
                <a:lnTo>
                  <a:pt x="976" y="810"/>
                </a:lnTo>
                <a:lnTo>
                  <a:pt x="976" y="810"/>
                </a:lnTo>
                <a:lnTo>
                  <a:pt x="990" y="840"/>
                </a:lnTo>
                <a:lnTo>
                  <a:pt x="990" y="840"/>
                </a:lnTo>
                <a:lnTo>
                  <a:pt x="971" y="852"/>
                </a:lnTo>
                <a:lnTo>
                  <a:pt x="971" y="852"/>
                </a:lnTo>
                <a:lnTo>
                  <a:pt x="955" y="866"/>
                </a:lnTo>
                <a:lnTo>
                  <a:pt x="938" y="880"/>
                </a:lnTo>
                <a:lnTo>
                  <a:pt x="924" y="895"/>
                </a:lnTo>
                <a:lnTo>
                  <a:pt x="911" y="910"/>
                </a:lnTo>
                <a:lnTo>
                  <a:pt x="900" y="926"/>
                </a:lnTo>
                <a:lnTo>
                  <a:pt x="891" y="942"/>
                </a:lnTo>
                <a:lnTo>
                  <a:pt x="883" y="957"/>
                </a:lnTo>
                <a:lnTo>
                  <a:pt x="876" y="974"/>
                </a:lnTo>
                <a:lnTo>
                  <a:pt x="871" y="990"/>
                </a:lnTo>
                <a:lnTo>
                  <a:pt x="868" y="1007"/>
                </a:lnTo>
                <a:lnTo>
                  <a:pt x="865" y="1024"/>
                </a:lnTo>
                <a:lnTo>
                  <a:pt x="864" y="1039"/>
                </a:lnTo>
                <a:lnTo>
                  <a:pt x="864" y="1056"/>
                </a:lnTo>
                <a:lnTo>
                  <a:pt x="865" y="1073"/>
                </a:lnTo>
                <a:lnTo>
                  <a:pt x="868" y="1089"/>
                </a:lnTo>
                <a:lnTo>
                  <a:pt x="871" y="1106"/>
                </a:lnTo>
                <a:lnTo>
                  <a:pt x="876" y="1121"/>
                </a:lnTo>
                <a:lnTo>
                  <a:pt x="881" y="1137"/>
                </a:lnTo>
                <a:lnTo>
                  <a:pt x="887" y="1153"/>
                </a:lnTo>
                <a:lnTo>
                  <a:pt x="894" y="1169"/>
                </a:lnTo>
                <a:lnTo>
                  <a:pt x="901" y="1183"/>
                </a:lnTo>
                <a:lnTo>
                  <a:pt x="910" y="1197"/>
                </a:lnTo>
                <a:lnTo>
                  <a:pt x="920" y="1211"/>
                </a:lnTo>
                <a:lnTo>
                  <a:pt x="929" y="1224"/>
                </a:lnTo>
                <a:lnTo>
                  <a:pt x="939" y="1237"/>
                </a:lnTo>
                <a:lnTo>
                  <a:pt x="950" y="1249"/>
                </a:lnTo>
                <a:lnTo>
                  <a:pt x="962" y="1260"/>
                </a:lnTo>
                <a:lnTo>
                  <a:pt x="973" y="1271"/>
                </a:lnTo>
                <a:lnTo>
                  <a:pt x="985" y="1282"/>
                </a:lnTo>
                <a:lnTo>
                  <a:pt x="998" y="1290"/>
                </a:lnTo>
                <a:lnTo>
                  <a:pt x="1010" y="1299"/>
                </a:lnTo>
                <a:lnTo>
                  <a:pt x="1023" y="1306"/>
                </a:lnTo>
                <a:lnTo>
                  <a:pt x="1023" y="1306"/>
                </a:lnTo>
                <a:lnTo>
                  <a:pt x="1037" y="1313"/>
                </a:lnTo>
                <a:lnTo>
                  <a:pt x="1050" y="1318"/>
                </a:lnTo>
                <a:lnTo>
                  <a:pt x="1063" y="1323"/>
                </a:lnTo>
                <a:lnTo>
                  <a:pt x="1078" y="1327"/>
                </a:lnTo>
                <a:lnTo>
                  <a:pt x="1091" y="1330"/>
                </a:lnTo>
                <a:lnTo>
                  <a:pt x="1105" y="1331"/>
                </a:lnTo>
                <a:lnTo>
                  <a:pt x="1120" y="1333"/>
                </a:lnTo>
                <a:lnTo>
                  <a:pt x="1134" y="1333"/>
                </a:lnTo>
                <a:lnTo>
                  <a:pt x="1149" y="1331"/>
                </a:lnTo>
                <a:lnTo>
                  <a:pt x="1163" y="1330"/>
                </a:lnTo>
                <a:lnTo>
                  <a:pt x="1178" y="1328"/>
                </a:lnTo>
                <a:lnTo>
                  <a:pt x="1192" y="1324"/>
                </a:lnTo>
                <a:lnTo>
                  <a:pt x="1207" y="1321"/>
                </a:lnTo>
                <a:lnTo>
                  <a:pt x="1220" y="1315"/>
                </a:lnTo>
                <a:lnTo>
                  <a:pt x="1234" y="1310"/>
                </a:lnTo>
                <a:lnTo>
                  <a:pt x="1248" y="1302"/>
                </a:lnTo>
                <a:lnTo>
                  <a:pt x="1261" y="1295"/>
                </a:lnTo>
                <a:lnTo>
                  <a:pt x="1274" y="1287"/>
                </a:lnTo>
                <a:lnTo>
                  <a:pt x="1286" y="1278"/>
                </a:lnTo>
                <a:lnTo>
                  <a:pt x="1300" y="1269"/>
                </a:lnTo>
                <a:lnTo>
                  <a:pt x="1310" y="1259"/>
                </a:lnTo>
                <a:lnTo>
                  <a:pt x="1322" y="1247"/>
                </a:lnTo>
                <a:lnTo>
                  <a:pt x="1333" y="1236"/>
                </a:lnTo>
                <a:lnTo>
                  <a:pt x="1343" y="1223"/>
                </a:lnTo>
                <a:lnTo>
                  <a:pt x="1353" y="1211"/>
                </a:lnTo>
                <a:lnTo>
                  <a:pt x="1362" y="1196"/>
                </a:lnTo>
                <a:lnTo>
                  <a:pt x="1371" y="1182"/>
                </a:lnTo>
                <a:lnTo>
                  <a:pt x="1378" y="1167"/>
                </a:lnTo>
                <a:lnTo>
                  <a:pt x="1385" y="1152"/>
                </a:lnTo>
                <a:lnTo>
                  <a:pt x="1391" y="1136"/>
                </a:lnTo>
                <a:lnTo>
                  <a:pt x="1396" y="1119"/>
                </a:lnTo>
                <a:lnTo>
                  <a:pt x="1401" y="1102"/>
                </a:lnTo>
                <a:lnTo>
                  <a:pt x="1401" y="1102"/>
                </a:lnTo>
                <a:lnTo>
                  <a:pt x="1403" y="1085"/>
                </a:lnTo>
                <a:lnTo>
                  <a:pt x="1405" y="1070"/>
                </a:lnTo>
                <a:lnTo>
                  <a:pt x="1405" y="1054"/>
                </a:lnTo>
                <a:lnTo>
                  <a:pt x="1402" y="1037"/>
                </a:lnTo>
                <a:lnTo>
                  <a:pt x="1400" y="1021"/>
                </a:lnTo>
                <a:lnTo>
                  <a:pt x="1396" y="1006"/>
                </a:lnTo>
                <a:lnTo>
                  <a:pt x="1390" y="990"/>
                </a:lnTo>
                <a:lnTo>
                  <a:pt x="1384" y="975"/>
                </a:lnTo>
                <a:lnTo>
                  <a:pt x="1376" y="960"/>
                </a:lnTo>
                <a:lnTo>
                  <a:pt x="1367" y="946"/>
                </a:lnTo>
                <a:lnTo>
                  <a:pt x="1357" y="932"/>
                </a:lnTo>
                <a:lnTo>
                  <a:pt x="1347" y="919"/>
                </a:lnTo>
                <a:lnTo>
                  <a:pt x="1335" y="905"/>
                </a:lnTo>
                <a:lnTo>
                  <a:pt x="1322" y="893"/>
                </a:lnTo>
                <a:lnTo>
                  <a:pt x="1309" y="881"/>
                </a:lnTo>
                <a:lnTo>
                  <a:pt x="1296" y="870"/>
                </a:lnTo>
                <a:lnTo>
                  <a:pt x="1280" y="860"/>
                </a:lnTo>
                <a:lnTo>
                  <a:pt x="1266" y="850"/>
                </a:lnTo>
                <a:lnTo>
                  <a:pt x="1250" y="841"/>
                </a:lnTo>
                <a:lnTo>
                  <a:pt x="1234" y="833"/>
                </a:lnTo>
                <a:lnTo>
                  <a:pt x="1218" y="826"/>
                </a:lnTo>
                <a:lnTo>
                  <a:pt x="1201" y="820"/>
                </a:lnTo>
                <a:lnTo>
                  <a:pt x="1183" y="815"/>
                </a:lnTo>
                <a:lnTo>
                  <a:pt x="1166" y="811"/>
                </a:lnTo>
                <a:lnTo>
                  <a:pt x="1148" y="808"/>
                </a:lnTo>
                <a:lnTo>
                  <a:pt x="1129" y="806"/>
                </a:lnTo>
                <a:lnTo>
                  <a:pt x="1111" y="806"/>
                </a:lnTo>
                <a:lnTo>
                  <a:pt x="1095" y="806"/>
                </a:lnTo>
                <a:lnTo>
                  <a:pt x="1076" y="809"/>
                </a:lnTo>
                <a:lnTo>
                  <a:pt x="1058" y="813"/>
                </a:lnTo>
                <a:lnTo>
                  <a:pt x="1040" y="817"/>
                </a:lnTo>
                <a:lnTo>
                  <a:pt x="1023" y="823"/>
                </a:lnTo>
                <a:lnTo>
                  <a:pt x="1012" y="797"/>
                </a:lnTo>
                <a:lnTo>
                  <a:pt x="1012" y="797"/>
                </a:lnTo>
                <a:lnTo>
                  <a:pt x="1017" y="794"/>
                </a:lnTo>
                <a:lnTo>
                  <a:pt x="1023" y="793"/>
                </a:lnTo>
                <a:lnTo>
                  <a:pt x="1041" y="792"/>
                </a:lnTo>
                <a:lnTo>
                  <a:pt x="1105" y="792"/>
                </a:lnTo>
                <a:lnTo>
                  <a:pt x="1105" y="792"/>
                </a:lnTo>
                <a:lnTo>
                  <a:pt x="1127" y="793"/>
                </a:lnTo>
                <a:lnTo>
                  <a:pt x="1149" y="794"/>
                </a:lnTo>
                <a:lnTo>
                  <a:pt x="1189" y="799"/>
                </a:lnTo>
                <a:lnTo>
                  <a:pt x="1219" y="804"/>
                </a:lnTo>
                <a:lnTo>
                  <a:pt x="1227" y="805"/>
                </a:lnTo>
                <a:lnTo>
                  <a:pt x="1231" y="805"/>
                </a:lnTo>
                <a:lnTo>
                  <a:pt x="1231" y="805"/>
                </a:lnTo>
                <a:lnTo>
                  <a:pt x="1230" y="804"/>
                </a:lnTo>
                <a:lnTo>
                  <a:pt x="1224" y="800"/>
                </a:lnTo>
                <a:lnTo>
                  <a:pt x="1203" y="792"/>
                </a:lnTo>
                <a:lnTo>
                  <a:pt x="1175" y="784"/>
                </a:lnTo>
                <a:lnTo>
                  <a:pt x="1161" y="780"/>
                </a:lnTo>
                <a:lnTo>
                  <a:pt x="1146" y="776"/>
                </a:lnTo>
                <a:lnTo>
                  <a:pt x="1146" y="776"/>
                </a:lnTo>
                <a:lnTo>
                  <a:pt x="1128" y="775"/>
                </a:lnTo>
                <a:lnTo>
                  <a:pt x="1108" y="775"/>
                </a:lnTo>
                <a:lnTo>
                  <a:pt x="1084" y="775"/>
                </a:lnTo>
                <a:lnTo>
                  <a:pt x="1060" y="778"/>
                </a:lnTo>
                <a:lnTo>
                  <a:pt x="1019" y="781"/>
                </a:lnTo>
                <a:lnTo>
                  <a:pt x="1000" y="784"/>
                </a:lnTo>
                <a:lnTo>
                  <a:pt x="1000" y="784"/>
                </a:lnTo>
                <a:lnTo>
                  <a:pt x="967" y="726"/>
                </a:lnTo>
                <a:lnTo>
                  <a:pt x="944" y="686"/>
                </a:lnTo>
                <a:lnTo>
                  <a:pt x="936" y="673"/>
                </a:lnTo>
                <a:lnTo>
                  <a:pt x="934" y="668"/>
                </a:lnTo>
                <a:lnTo>
                  <a:pt x="934" y="668"/>
                </a:lnTo>
                <a:lnTo>
                  <a:pt x="935" y="665"/>
                </a:lnTo>
                <a:lnTo>
                  <a:pt x="945" y="658"/>
                </a:lnTo>
                <a:lnTo>
                  <a:pt x="945" y="658"/>
                </a:lnTo>
                <a:lnTo>
                  <a:pt x="949" y="656"/>
                </a:lnTo>
                <a:lnTo>
                  <a:pt x="950" y="653"/>
                </a:lnTo>
                <a:lnTo>
                  <a:pt x="950" y="652"/>
                </a:lnTo>
                <a:lnTo>
                  <a:pt x="949" y="651"/>
                </a:lnTo>
                <a:lnTo>
                  <a:pt x="944" y="648"/>
                </a:lnTo>
                <a:lnTo>
                  <a:pt x="941" y="647"/>
                </a:lnTo>
                <a:lnTo>
                  <a:pt x="940" y="645"/>
                </a:lnTo>
                <a:lnTo>
                  <a:pt x="940" y="645"/>
                </a:lnTo>
                <a:lnTo>
                  <a:pt x="939" y="638"/>
                </a:lnTo>
                <a:lnTo>
                  <a:pt x="938" y="632"/>
                </a:lnTo>
                <a:lnTo>
                  <a:pt x="938" y="632"/>
                </a:lnTo>
                <a:lnTo>
                  <a:pt x="940" y="628"/>
                </a:lnTo>
                <a:lnTo>
                  <a:pt x="943" y="625"/>
                </a:lnTo>
                <a:lnTo>
                  <a:pt x="947" y="623"/>
                </a:lnTo>
                <a:lnTo>
                  <a:pt x="947" y="623"/>
                </a:lnTo>
                <a:lnTo>
                  <a:pt x="958" y="613"/>
                </a:lnTo>
                <a:lnTo>
                  <a:pt x="965" y="605"/>
                </a:lnTo>
                <a:lnTo>
                  <a:pt x="969" y="600"/>
                </a:lnTo>
                <a:lnTo>
                  <a:pt x="971" y="597"/>
                </a:lnTo>
                <a:lnTo>
                  <a:pt x="971" y="597"/>
                </a:lnTo>
                <a:lnTo>
                  <a:pt x="976" y="588"/>
                </a:lnTo>
                <a:lnTo>
                  <a:pt x="980" y="582"/>
                </a:lnTo>
                <a:lnTo>
                  <a:pt x="980" y="582"/>
                </a:lnTo>
                <a:lnTo>
                  <a:pt x="996" y="587"/>
                </a:lnTo>
                <a:lnTo>
                  <a:pt x="1005" y="589"/>
                </a:lnTo>
                <a:lnTo>
                  <a:pt x="1010" y="588"/>
                </a:lnTo>
                <a:lnTo>
                  <a:pt x="1012" y="587"/>
                </a:lnTo>
                <a:lnTo>
                  <a:pt x="1015" y="584"/>
                </a:lnTo>
                <a:lnTo>
                  <a:pt x="1016" y="581"/>
                </a:lnTo>
                <a:lnTo>
                  <a:pt x="1016" y="581"/>
                </a:lnTo>
                <a:lnTo>
                  <a:pt x="1017" y="576"/>
                </a:lnTo>
                <a:lnTo>
                  <a:pt x="1015" y="570"/>
                </a:lnTo>
                <a:lnTo>
                  <a:pt x="1016" y="569"/>
                </a:lnTo>
                <a:lnTo>
                  <a:pt x="1016" y="569"/>
                </a:lnTo>
                <a:lnTo>
                  <a:pt x="1025" y="566"/>
                </a:lnTo>
                <a:lnTo>
                  <a:pt x="1031" y="563"/>
                </a:lnTo>
                <a:lnTo>
                  <a:pt x="1039" y="554"/>
                </a:lnTo>
                <a:lnTo>
                  <a:pt x="1039" y="554"/>
                </a:lnTo>
                <a:lnTo>
                  <a:pt x="1041" y="551"/>
                </a:lnTo>
                <a:lnTo>
                  <a:pt x="1040" y="549"/>
                </a:lnTo>
                <a:lnTo>
                  <a:pt x="1039" y="548"/>
                </a:lnTo>
                <a:lnTo>
                  <a:pt x="1033" y="546"/>
                </a:lnTo>
                <a:lnTo>
                  <a:pt x="1026" y="540"/>
                </a:lnTo>
                <a:lnTo>
                  <a:pt x="1026" y="540"/>
                </a:lnTo>
                <a:lnTo>
                  <a:pt x="1020" y="536"/>
                </a:lnTo>
                <a:lnTo>
                  <a:pt x="1017" y="535"/>
                </a:lnTo>
                <a:lnTo>
                  <a:pt x="1015" y="536"/>
                </a:lnTo>
                <a:lnTo>
                  <a:pt x="1012" y="537"/>
                </a:lnTo>
                <a:lnTo>
                  <a:pt x="1010" y="539"/>
                </a:lnTo>
                <a:lnTo>
                  <a:pt x="1010" y="539"/>
                </a:lnTo>
                <a:lnTo>
                  <a:pt x="1006" y="539"/>
                </a:lnTo>
                <a:lnTo>
                  <a:pt x="1004" y="537"/>
                </a:lnTo>
                <a:lnTo>
                  <a:pt x="1004" y="536"/>
                </a:lnTo>
                <a:lnTo>
                  <a:pt x="1003" y="534"/>
                </a:lnTo>
                <a:lnTo>
                  <a:pt x="1004" y="530"/>
                </a:lnTo>
                <a:lnTo>
                  <a:pt x="1004" y="529"/>
                </a:lnTo>
                <a:lnTo>
                  <a:pt x="1003" y="527"/>
                </a:lnTo>
                <a:lnTo>
                  <a:pt x="1003" y="527"/>
                </a:lnTo>
                <a:lnTo>
                  <a:pt x="997" y="523"/>
                </a:lnTo>
                <a:lnTo>
                  <a:pt x="994" y="521"/>
                </a:lnTo>
                <a:lnTo>
                  <a:pt x="986" y="527"/>
                </a:lnTo>
                <a:lnTo>
                  <a:pt x="986" y="527"/>
                </a:lnTo>
                <a:lnTo>
                  <a:pt x="949" y="505"/>
                </a:lnTo>
                <a:lnTo>
                  <a:pt x="923" y="489"/>
                </a:lnTo>
                <a:lnTo>
                  <a:pt x="827" y="442"/>
                </a:lnTo>
                <a:lnTo>
                  <a:pt x="701" y="339"/>
                </a:lnTo>
                <a:lnTo>
                  <a:pt x="670" y="305"/>
                </a:lnTo>
                <a:lnTo>
                  <a:pt x="648" y="260"/>
                </a:lnTo>
                <a:lnTo>
                  <a:pt x="648" y="260"/>
                </a:lnTo>
                <a:lnTo>
                  <a:pt x="655" y="260"/>
                </a:lnTo>
                <a:lnTo>
                  <a:pt x="660" y="259"/>
                </a:lnTo>
                <a:lnTo>
                  <a:pt x="666" y="257"/>
                </a:lnTo>
                <a:lnTo>
                  <a:pt x="666" y="257"/>
                </a:lnTo>
                <a:lnTo>
                  <a:pt x="674" y="251"/>
                </a:lnTo>
                <a:lnTo>
                  <a:pt x="677" y="249"/>
                </a:lnTo>
                <a:lnTo>
                  <a:pt x="686" y="257"/>
                </a:lnTo>
                <a:lnTo>
                  <a:pt x="695" y="255"/>
                </a:lnTo>
                <a:lnTo>
                  <a:pt x="717" y="236"/>
                </a:lnTo>
                <a:lnTo>
                  <a:pt x="706" y="220"/>
                </a:lnTo>
                <a:lnTo>
                  <a:pt x="706" y="220"/>
                </a:lnTo>
                <a:lnTo>
                  <a:pt x="711" y="216"/>
                </a:lnTo>
                <a:lnTo>
                  <a:pt x="715" y="214"/>
                </a:lnTo>
                <a:lnTo>
                  <a:pt x="716" y="213"/>
                </a:lnTo>
                <a:lnTo>
                  <a:pt x="715" y="210"/>
                </a:lnTo>
                <a:lnTo>
                  <a:pt x="715" y="210"/>
                </a:lnTo>
                <a:lnTo>
                  <a:pt x="713" y="209"/>
                </a:lnTo>
                <a:lnTo>
                  <a:pt x="712" y="208"/>
                </a:lnTo>
                <a:lnTo>
                  <a:pt x="707" y="207"/>
                </a:lnTo>
                <a:lnTo>
                  <a:pt x="701" y="207"/>
                </a:lnTo>
                <a:lnTo>
                  <a:pt x="701" y="207"/>
                </a:lnTo>
                <a:lnTo>
                  <a:pt x="702" y="204"/>
                </a:lnTo>
                <a:lnTo>
                  <a:pt x="702" y="202"/>
                </a:lnTo>
                <a:lnTo>
                  <a:pt x="701" y="200"/>
                </a:lnTo>
                <a:lnTo>
                  <a:pt x="701" y="200"/>
                </a:lnTo>
                <a:lnTo>
                  <a:pt x="700" y="198"/>
                </a:lnTo>
                <a:lnTo>
                  <a:pt x="699" y="198"/>
                </a:lnTo>
                <a:lnTo>
                  <a:pt x="695" y="198"/>
                </a:lnTo>
                <a:lnTo>
                  <a:pt x="690" y="200"/>
                </a:lnTo>
                <a:lnTo>
                  <a:pt x="699" y="179"/>
                </a:lnTo>
                <a:lnTo>
                  <a:pt x="699" y="179"/>
                </a:lnTo>
                <a:lnTo>
                  <a:pt x="700" y="168"/>
                </a:lnTo>
                <a:lnTo>
                  <a:pt x="701" y="160"/>
                </a:lnTo>
                <a:lnTo>
                  <a:pt x="702" y="158"/>
                </a:lnTo>
                <a:lnTo>
                  <a:pt x="704" y="157"/>
                </a:lnTo>
                <a:lnTo>
                  <a:pt x="704" y="157"/>
                </a:lnTo>
                <a:lnTo>
                  <a:pt x="706" y="157"/>
                </a:lnTo>
                <a:lnTo>
                  <a:pt x="708" y="156"/>
                </a:lnTo>
                <a:lnTo>
                  <a:pt x="711" y="150"/>
                </a:lnTo>
                <a:lnTo>
                  <a:pt x="713" y="143"/>
                </a:lnTo>
                <a:lnTo>
                  <a:pt x="713" y="137"/>
                </a:lnTo>
                <a:lnTo>
                  <a:pt x="713" y="137"/>
                </a:lnTo>
                <a:lnTo>
                  <a:pt x="712" y="132"/>
                </a:lnTo>
                <a:lnTo>
                  <a:pt x="713" y="126"/>
                </a:lnTo>
                <a:lnTo>
                  <a:pt x="717" y="117"/>
                </a:lnTo>
                <a:lnTo>
                  <a:pt x="717" y="117"/>
                </a:lnTo>
                <a:lnTo>
                  <a:pt x="725" y="99"/>
                </a:lnTo>
                <a:lnTo>
                  <a:pt x="730" y="87"/>
                </a:lnTo>
                <a:lnTo>
                  <a:pt x="730" y="82"/>
                </a:lnTo>
                <a:lnTo>
                  <a:pt x="730" y="79"/>
                </a:lnTo>
                <a:lnTo>
                  <a:pt x="730" y="79"/>
                </a:lnTo>
                <a:lnTo>
                  <a:pt x="730" y="75"/>
                </a:lnTo>
                <a:lnTo>
                  <a:pt x="731" y="70"/>
                </a:lnTo>
                <a:lnTo>
                  <a:pt x="733" y="68"/>
                </a:lnTo>
                <a:lnTo>
                  <a:pt x="735" y="66"/>
                </a:lnTo>
                <a:lnTo>
                  <a:pt x="735" y="66"/>
                </a:lnTo>
                <a:lnTo>
                  <a:pt x="740" y="61"/>
                </a:lnTo>
                <a:lnTo>
                  <a:pt x="742" y="57"/>
                </a:lnTo>
                <a:lnTo>
                  <a:pt x="733" y="52"/>
                </a:lnTo>
                <a:lnTo>
                  <a:pt x="733" y="52"/>
                </a:lnTo>
                <a:lnTo>
                  <a:pt x="735" y="47"/>
                </a:lnTo>
                <a:lnTo>
                  <a:pt x="737" y="44"/>
                </a:lnTo>
                <a:lnTo>
                  <a:pt x="737" y="41"/>
                </a:lnTo>
                <a:lnTo>
                  <a:pt x="737" y="41"/>
                </a:lnTo>
                <a:lnTo>
                  <a:pt x="736" y="40"/>
                </a:lnTo>
                <a:lnTo>
                  <a:pt x="734" y="39"/>
                </a:lnTo>
                <a:lnTo>
                  <a:pt x="729" y="39"/>
                </a:lnTo>
                <a:lnTo>
                  <a:pt x="729" y="39"/>
                </a:lnTo>
                <a:lnTo>
                  <a:pt x="727" y="39"/>
                </a:lnTo>
                <a:lnTo>
                  <a:pt x="725" y="37"/>
                </a:lnTo>
                <a:lnTo>
                  <a:pt x="723" y="32"/>
                </a:lnTo>
                <a:lnTo>
                  <a:pt x="719" y="23"/>
                </a:lnTo>
                <a:lnTo>
                  <a:pt x="719" y="23"/>
                </a:lnTo>
                <a:lnTo>
                  <a:pt x="713" y="26"/>
                </a:lnTo>
                <a:lnTo>
                  <a:pt x="708" y="27"/>
                </a:lnTo>
                <a:lnTo>
                  <a:pt x="704" y="26"/>
                </a:lnTo>
                <a:lnTo>
                  <a:pt x="704" y="26"/>
                </a:lnTo>
                <a:close/>
                <a:moveTo>
                  <a:pt x="473" y="908"/>
                </a:moveTo>
                <a:lnTo>
                  <a:pt x="473" y="908"/>
                </a:lnTo>
                <a:lnTo>
                  <a:pt x="507" y="918"/>
                </a:lnTo>
                <a:lnTo>
                  <a:pt x="523" y="922"/>
                </a:lnTo>
                <a:lnTo>
                  <a:pt x="537" y="927"/>
                </a:lnTo>
                <a:lnTo>
                  <a:pt x="530" y="930"/>
                </a:lnTo>
                <a:lnTo>
                  <a:pt x="501" y="943"/>
                </a:lnTo>
                <a:lnTo>
                  <a:pt x="501" y="943"/>
                </a:lnTo>
                <a:lnTo>
                  <a:pt x="488" y="925"/>
                </a:lnTo>
                <a:lnTo>
                  <a:pt x="473" y="908"/>
                </a:lnTo>
                <a:lnTo>
                  <a:pt x="473" y="908"/>
                </a:lnTo>
                <a:close/>
                <a:moveTo>
                  <a:pt x="652" y="989"/>
                </a:moveTo>
                <a:lnTo>
                  <a:pt x="652" y="989"/>
                </a:lnTo>
                <a:lnTo>
                  <a:pt x="660" y="991"/>
                </a:lnTo>
                <a:lnTo>
                  <a:pt x="666" y="991"/>
                </a:lnTo>
                <a:lnTo>
                  <a:pt x="669" y="991"/>
                </a:lnTo>
                <a:lnTo>
                  <a:pt x="671" y="990"/>
                </a:lnTo>
                <a:lnTo>
                  <a:pt x="672" y="989"/>
                </a:lnTo>
                <a:lnTo>
                  <a:pt x="672" y="986"/>
                </a:lnTo>
                <a:lnTo>
                  <a:pt x="672" y="986"/>
                </a:lnTo>
                <a:lnTo>
                  <a:pt x="674" y="969"/>
                </a:lnTo>
                <a:lnTo>
                  <a:pt x="674" y="954"/>
                </a:lnTo>
                <a:lnTo>
                  <a:pt x="699" y="959"/>
                </a:lnTo>
                <a:lnTo>
                  <a:pt x="652" y="1045"/>
                </a:lnTo>
                <a:lnTo>
                  <a:pt x="651" y="1045"/>
                </a:lnTo>
                <a:lnTo>
                  <a:pt x="651" y="1045"/>
                </a:lnTo>
                <a:lnTo>
                  <a:pt x="652" y="989"/>
                </a:lnTo>
                <a:lnTo>
                  <a:pt x="652" y="989"/>
                </a:lnTo>
                <a:close/>
                <a:moveTo>
                  <a:pt x="699" y="776"/>
                </a:moveTo>
                <a:lnTo>
                  <a:pt x="699" y="776"/>
                </a:lnTo>
                <a:lnTo>
                  <a:pt x="710" y="757"/>
                </a:lnTo>
                <a:lnTo>
                  <a:pt x="715" y="751"/>
                </a:lnTo>
                <a:lnTo>
                  <a:pt x="717" y="747"/>
                </a:lnTo>
                <a:lnTo>
                  <a:pt x="717" y="747"/>
                </a:lnTo>
                <a:lnTo>
                  <a:pt x="723" y="744"/>
                </a:lnTo>
                <a:lnTo>
                  <a:pt x="733" y="737"/>
                </a:lnTo>
                <a:lnTo>
                  <a:pt x="743" y="726"/>
                </a:lnTo>
                <a:lnTo>
                  <a:pt x="757" y="712"/>
                </a:lnTo>
                <a:lnTo>
                  <a:pt x="769" y="699"/>
                </a:lnTo>
                <a:lnTo>
                  <a:pt x="780" y="685"/>
                </a:lnTo>
                <a:lnTo>
                  <a:pt x="784" y="677"/>
                </a:lnTo>
                <a:lnTo>
                  <a:pt x="787" y="671"/>
                </a:lnTo>
                <a:lnTo>
                  <a:pt x="789" y="664"/>
                </a:lnTo>
                <a:lnTo>
                  <a:pt x="791" y="658"/>
                </a:lnTo>
                <a:lnTo>
                  <a:pt x="791" y="658"/>
                </a:lnTo>
                <a:lnTo>
                  <a:pt x="794" y="636"/>
                </a:lnTo>
                <a:lnTo>
                  <a:pt x="797" y="617"/>
                </a:lnTo>
                <a:lnTo>
                  <a:pt x="798" y="607"/>
                </a:lnTo>
                <a:lnTo>
                  <a:pt x="797" y="599"/>
                </a:lnTo>
                <a:lnTo>
                  <a:pt x="795" y="592"/>
                </a:lnTo>
                <a:lnTo>
                  <a:pt x="791" y="584"/>
                </a:lnTo>
                <a:lnTo>
                  <a:pt x="791" y="584"/>
                </a:lnTo>
                <a:lnTo>
                  <a:pt x="787" y="581"/>
                </a:lnTo>
                <a:lnTo>
                  <a:pt x="781" y="577"/>
                </a:lnTo>
                <a:lnTo>
                  <a:pt x="760" y="568"/>
                </a:lnTo>
                <a:lnTo>
                  <a:pt x="735" y="557"/>
                </a:lnTo>
                <a:lnTo>
                  <a:pt x="707" y="546"/>
                </a:lnTo>
                <a:lnTo>
                  <a:pt x="657" y="528"/>
                </a:lnTo>
                <a:lnTo>
                  <a:pt x="635" y="521"/>
                </a:lnTo>
                <a:lnTo>
                  <a:pt x="565" y="510"/>
                </a:lnTo>
                <a:lnTo>
                  <a:pt x="565" y="510"/>
                </a:lnTo>
                <a:lnTo>
                  <a:pt x="570" y="504"/>
                </a:lnTo>
                <a:lnTo>
                  <a:pt x="579" y="490"/>
                </a:lnTo>
                <a:lnTo>
                  <a:pt x="590" y="472"/>
                </a:lnTo>
                <a:lnTo>
                  <a:pt x="595" y="461"/>
                </a:lnTo>
                <a:lnTo>
                  <a:pt x="599" y="452"/>
                </a:lnTo>
                <a:lnTo>
                  <a:pt x="599" y="452"/>
                </a:lnTo>
                <a:lnTo>
                  <a:pt x="601" y="440"/>
                </a:lnTo>
                <a:lnTo>
                  <a:pt x="601" y="426"/>
                </a:lnTo>
                <a:lnTo>
                  <a:pt x="600" y="412"/>
                </a:lnTo>
                <a:lnTo>
                  <a:pt x="599" y="397"/>
                </a:lnTo>
                <a:lnTo>
                  <a:pt x="594" y="374"/>
                </a:lnTo>
                <a:lnTo>
                  <a:pt x="593" y="365"/>
                </a:lnTo>
                <a:lnTo>
                  <a:pt x="593" y="365"/>
                </a:lnTo>
                <a:lnTo>
                  <a:pt x="695" y="438"/>
                </a:lnTo>
                <a:lnTo>
                  <a:pt x="695" y="438"/>
                </a:lnTo>
                <a:lnTo>
                  <a:pt x="708" y="446"/>
                </a:lnTo>
                <a:lnTo>
                  <a:pt x="731" y="455"/>
                </a:lnTo>
                <a:lnTo>
                  <a:pt x="788" y="477"/>
                </a:lnTo>
                <a:lnTo>
                  <a:pt x="864" y="505"/>
                </a:lnTo>
                <a:lnTo>
                  <a:pt x="905" y="534"/>
                </a:lnTo>
                <a:lnTo>
                  <a:pt x="905" y="534"/>
                </a:lnTo>
                <a:lnTo>
                  <a:pt x="914" y="542"/>
                </a:lnTo>
                <a:lnTo>
                  <a:pt x="932" y="558"/>
                </a:lnTo>
                <a:lnTo>
                  <a:pt x="932" y="558"/>
                </a:lnTo>
                <a:lnTo>
                  <a:pt x="938" y="563"/>
                </a:lnTo>
                <a:lnTo>
                  <a:pt x="938" y="563"/>
                </a:lnTo>
                <a:lnTo>
                  <a:pt x="920" y="576"/>
                </a:lnTo>
                <a:lnTo>
                  <a:pt x="908" y="583"/>
                </a:lnTo>
                <a:lnTo>
                  <a:pt x="900" y="587"/>
                </a:lnTo>
                <a:lnTo>
                  <a:pt x="900" y="587"/>
                </a:lnTo>
                <a:lnTo>
                  <a:pt x="893" y="590"/>
                </a:lnTo>
                <a:lnTo>
                  <a:pt x="885" y="595"/>
                </a:lnTo>
                <a:lnTo>
                  <a:pt x="877" y="601"/>
                </a:lnTo>
                <a:lnTo>
                  <a:pt x="875" y="604"/>
                </a:lnTo>
                <a:lnTo>
                  <a:pt x="876" y="605"/>
                </a:lnTo>
                <a:lnTo>
                  <a:pt x="876" y="605"/>
                </a:lnTo>
                <a:lnTo>
                  <a:pt x="881" y="607"/>
                </a:lnTo>
                <a:lnTo>
                  <a:pt x="886" y="610"/>
                </a:lnTo>
                <a:lnTo>
                  <a:pt x="893" y="612"/>
                </a:lnTo>
                <a:lnTo>
                  <a:pt x="898" y="629"/>
                </a:lnTo>
                <a:lnTo>
                  <a:pt x="898" y="629"/>
                </a:lnTo>
                <a:lnTo>
                  <a:pt x="893" y="633"/>
                </a:lnTo>
                <a:lnTo>
                  <a:pt x="889" y="638"/>
                </a:lnTo>
                <a:lnTo>
                  <a:pt x="888" y="640"/>
                </a:lnTo>
                <a:lnTo>
                  <a:pt x="887" y="642"/>
                </a:lnTo>
                <a:lnTo>
                  <a:pt x="887" y="642"/>
                </a:lnTo>
                <a:lnTo>
                  <a:pt x="887" y="646"/>
                </a:lnTo>
                <a:lnTo>
                  <a:pt x="887" y="648"/>
                </a:lnTo>
                <a:lnTo>
                  <a:pt x="889" y="651"/>
                </a:lnTo>
                <a:lnTo>
                  <a:pt x="893" y="654"/>
                </a:lnTo>
                <a:lnTo>
                  <a:pt x="903" y="674"/>
                </a:lnTo>
                <a:lnTo>
                  <a:pt x="753" y="781"/>
                </a:lnTo>
                <a:lnTo>
                  <a:pt x="699" y="776"/>
                </a:lnTo>
                <a:close/>
                <a:moveTo>
                  <a:pt x="1000" y="870"/>
                </a:moveTo>
                <a:lnTo>
                  <a:pt x="1000" y="870"/>
                </a:lnTo>
                <a:lnTo>
                  <a:pt x="1073" y="1057"/>
                </a:lnTo>
                <a:lnTo>
                  <a:pt x="1073" y="1057"/>
                </a:lnTo>
                <a:lnTo>
                  <a:pt x="1074" y="1059"/>
                </a:lnTo>
                <a:lnTo>
                  <a:pt x="1076" y="1061"/>
                </a:lnTo>
                <a:lnTo>
                  <a:pt x="1086" y="1066"/>
                </a:lnTo>
                <a:lnTo>
                  <a:pt x="1098" y="1070"/>
                </a:lnTo>
                <a:lnTo>
                  <a:pt x="1113" y="1073"/>
                </a:lnTo>
                <a:lnTo>
                  <a:pt x="1142" y="1079"/>
                </a:lnTo>
                <a:lnTo>
                  <a:pt x="1160" y="1082"/>
                </a:lnTo>
                <a:lnTo>
                  <a:pt x="1160" y="1082"/>
                </a:lnTo>
                <a:lnTo>
                  <a:pt x="1167" y="1082"/>
                </a:lnTo>
                <a:lnTo>
                  <a:pt x="1170" y="1080"/>
                </a:lnTo>
                <a:lnTo>
                  <a:pt x="1173" y="1079"/>
                </a:lnTo>
                <a:lnTo>
                  <a:pt x="1174" y="1077"/>
                </a:lnTo>
                <a:lnTo>
                  <a:pt x="1175" y="1074"/>
                </a:lnTo>
                <a:lnTo>
                  <a:pt x="1175" y="1071"/>
                </a:lnTo>
                <a:lnTo>
                  <a:pt x="1175" y="1066"/>
                </a:lnTo>
                <a:lnTo>
                  <a:pt x="1175" y="1066"/>
                </a:lnTo>
                <a:lnTo>
                  <a:pt x="1174" y="1064"/>
                </a:lnTo>
                <a:lnTo>
                  <a:pt x="1172" y="1061"/>
                </a:lnTo>
                <a:lnTo>
                  <a:pt x="1164" y="1057"/>
                </a:lnTo>
                <a:lnTo>
                  <a:pt x="1155" y="1054"/>
                </a:lnTo>
                <a:lnTo>
                  <a:pt x="1144" y="1051"/>
                </a:lnTo>
                <a:lnTo>
                  <a:pt x="1123" y="1049"/>
                </a:lnTo>
                <a:lnTo>
                  <a:pt x="1115" y="1048"/>
                </a:lnTo>
                <a:lnTo>
                  <a:pt x="1035" y="852"/>
                </a:lnTo>
                <a:lnTo>
                  <a:pt x="1035" y="852"/>
                </a:lnTo>
                <a:lnTo>
                  <a:pt x="1050" y="846"/>
                </a:lnTo>
                <a:lnTo>
                  <a:pt x="1066" y="843"/>
                </a:lnTo>
                <a:lnTo>
                  <a:pt x="1082" y="839"/>
                </a:lnTo>
                <a:lnTo>
                  <a:pt x="1098" y="838"/>
                </a:lnTo>
                <a:lnTo>
                  <a:pt x="1114" y="837"/>
                </a:lnTo>
                <a:lnTo>
                  <a:pt x="1129" y="837"/>
                </a:lnTo>
                <a:lnTo>
                  <a:pt x="1145" y="838"/>
                </a:lnTo>
                <a:lnTo>
                  <a:pt x="1161" y="840"/>
                </a:lnTo>
                <a:lnTo>
                  <a:pt x="1177" y="844"/>
                </a:lnTo>
                <a:lnTo>
                  <a:pt x="1192" y="849"/>
                </a:lnTo>
                <a:lnTo>
                  <a:pt x="1207" y="854"/>
                </a:lnTo>
                <a:lnTo>
                  <a:pt x="1222" y="861"/>
                </a:lnTo>
                <a:lnTo>
                  <a:pt x="1236" y="867"/>
                </a:lnTo>
                <a:lnTo>
                  <a:pt x="1250" y="875"/>
                </a:lnTo>
                <a:lnTo>
                  <a:pt x="1263" y="884"/>
                </a:lnTo>
                <a:lnTo>
                  <a:pt x="1277" y="892"/>
                </a:lnTo>
                <a:lnTo>
                  <a:pt x="1289" y="903"/>
                </a:lnTo>
                <a:lnTo>
                  <a:pt x="1301" y="913"/>
                </a:lnTo>
                <a:lnTo>
                  <a:pt x="1312" y="924"/>
                </a:lnTo>
                <a:lnTo>
                  <a:pt x="1322" y="936"/>
                </a:lnTo>
                <a:lnTo>
                  <a:pt x="1331" y="948"/>
                </a:lnTo>
                <a:lnTo>
                  <a:pt x="1341" y="960"/>
                </a:lnTo>
                <a:lnTo>
                  <a:pt x="1348" y="973"/>
                </a:lnTo>
                <a:lnTo>
                  <a:pt x="1355" y="986"/>
                </a:lnTo>
                <a:lnTo>
                  <a:pt x="1361" y="1000"/>
                </a:lnTo>
                <a:lnTo>
                  <a:pt x="1366" y="1013"/>
                </a:lnTo>
                <a:lnTo>
                  <a:pt x="1370" y="1027"/>
                </a:lnTo>
                <a:lnTo>
                  <a:pt x="1372" y="1041"/>
                </a:lnTo>
                <a:lnTo>
                  <a:pt x="1373" y="1055"/>
                </a:lnTo>
                <a:lnTo>
                  <a:pt x="1373" y="1070"/>
                </a:lnTo>
                <a:lnTo>
                  <a:pt x="1372" y="1084"/>
                </a:lnTo>
                <a:lnTo>
                  <a:pt x="1370" y="1097"/>
                </a:lnTo>
                <a:lnTo>
                  <a:pt x="1370" y="1097"/>
                </a:lnTo>
                <a:lnTo>
                  <a:pt x="1366" y="1113"/>
                </a:lnTo>
                <a:lnTo>
                  <a:pt x="1361" y="1127"/>
                </a:lnTo>
                <a:lnTo>
                  <a:pt x="1356" y="1142"/>
                </a:lnTo>
                <a:lnTo>
                  <a:pt x="1350" y="1156"/>
                </a:lnTo>
                <a:lnTo>
                  <a:pt x="1343" y="1170"/>
                </a:lnTo>
                <a:lnTo>
                  <a:pt x="1336" y="1182"/>
                </a:lnTo>
                <a:lnTo>
                  <a:pt x="1327" y="1194"/>
                </a:lnTo>
                <a:lnTo>
                  <a:pt x="1319" y="1206"/>
                </a:lnTo>
                <a:lnTo>
                  <a:pt x="1310" y="1217"/>
                </a:lnTo>
                <a:lnTo>
                  <a:pt x="1301" y="1226"/>
                </a:lnTo>
                <a:lnTo>
                  <a:pt x="1291" y="1236"/>
                </a:lnTo>
                <a:lnTo>
                  <a:pt x="1280" y="1246"/>
                </a:lnTo>
                <a:lnTo>
                  <a:pt x="1269" y="1254"/>
                </a:lnTo>
                <a:lnTo>
                  <a:pt x="1259" y="1261"/>
                </a:lnTo>
                <a:lnTo>
                  <a:pt x="1234" y="1276"/>
                </a:lnTo>
                <a:lnTo>
                  <a:pt x="1210" y="1287"/>
                </a:lnTo>
                <a:lnTo>
                  <a:pt x="1198" y="1290"/>
                </a:lnTo>
                <a:lnTo>
                  <a:pt x="1186" y="1294"/>
                </a:lnTo>
                <a:lnTo>
                  <a:pt x="1173" y="1298"/>
                </a:lnTo>
                <a:lnTo>
                  <a:pt x="1160" y="1300"/>
                </a:lnTo>
                <a:lnTo>
                  <a:pt x="1148" y="1301"/>
                </a:lnTo>
                <a:lnTo>
                  <a:pt x="1134" y="1302"/>
                </a:lnTo>
                <a:lnTo>
                  <a:pt x="1122" y="1302"/>
                </a:lnTo>
                <a:lnTo>
                  <a:pt x="1109" y="1301"/>
                </a:lnTo>
                <a:lnTo>
                  <a:pt x="1097" y="1300"/>
                </a:lnTo>
                <a:lnTo>
                  <a:pt x="1084" y="1298"/>
                </a:lnTo>
                <a:lnTo>
                  <a:pt x="1072" y="1294"/>
                </a:lnTo>
                <a:lnTo>
                  <a:pt x="1060" y="1289"/>
                </a:lnTo>
                <a:lnTo>
                  <a:pt x="1047" y="1284"/>
                </a:lnTo>
                <a:lnTo>
                  <a:pt x="1037" y="1280"/>
                </a:lnTo>
                <a:lnTo>
                  <a:pt x="1037" y="1280"/>
                </a:lnTo>
                <a:lnTo>
                  <a:pt x="1025" y="1272"/>
                </a:lnTo>
                <a:lnTo>
                  <a:pt x="1014" y="1265"/>
                </a:lnTo>
                <a:lnTo>
                  <a:pt x="992" y="1248"/>
                </a:lnTo>
                <a:lnTo>
                  <a:pt x="971" y="1229"/>
                </a:lnTo>
                <a:lnTo>
                  <a:pt x="953" y="1206"/>
                </a:lnTo>
                <a:lnTo>
                  <a:pt x="936" y="1182"/>
                </a:lnTo>
                <a:lnTo>
                  <a:pt x="929" y="1170"/>
                </a:lnTo>
                <a:lnTo>
                  <a:pt x="922" y="1156"/>
                </a:lnTo>
                <a:lnTo>
                  <a:pt x="916" y="1143"/>
                </a:lnTo>
                <a:lnTo>
                  <a:pt x="910" y="1130"/>
                </a:lnTo>
                <a:lnTo>
                  <a:pt x="906" y="1115"/>
                </a:lnTo>
                <a:lnTo>
                  <a:pt x="901" y="1101"/>
                </a:lnTo>
                <a:lnTo>
                  <a:pt x="899" y="1086"/>
                </a:lnTo>
                <a:lnTo>
                  <a:pt x="897" y="1072"/>
                </a:lnTo>
                <a:lnTo>
                  <a:pt x="895" y="1057"/>
                </a:lnTo>
                <a:lnTo>
                  <a:pt x="895" y="1043"/>
                </a:lnTo>
                <a:lnTo>
                  <a:pt x="897" y="1029"/>
                </a:lnTo>
                <a:lnTo>
                  <a:pt x="899" y="1014"/>
                </a:lnTo>
                <a:lnTo>
                  <a:pt x="903" y="1000"/>
                </a:lnTo>
                <a:lnTo>
                  <a:pt x="906" y="985"/>
                </a:lnTo>
                <a:lnTo>
                  <a:pt x="912" y="971"/>
                </a:lnTo>
                <a:lnTo>
                  <a:pt x="920" y="956"/>
                </a:lnTo>
                <a:lnTo>
                  <a:pt x="928" y="943"/>
                </a:lnTo>
                <a:lnTo>
                  <a:pt x="938" y="928"/>
                </a:lnTo>
                <a:lnTo>
                  <a:pt x="949" y="915"/>
                </a:lnTo>
                <a:lnTo>
                  <a:pt x="961" y="902"/>
                </a:lnTo>
                <a:lnTo>
                  <a:pt x="975" y="890"/>
                </a:lnTo>
                <a:lnTo>
                  <a:pt x="991" y="878"/>
                </a:lnTo>
                <a:lnTo>
                  <a:pt x="991" y="878"/>
                </a:lnTo>
                <a:lnTo>
                  <a:pt x="1000" y="870"/>
                </a:lnTo>
                <a:lnTo>
                  <a:pt x="1000" y="870"/>
                </a:lnTo>
                <a:close/>
                <a:moveTo>
                  <a:pt x="540" y="1077"/>
                </a:moveTo>
                <a:lnTo>
                  <a:pt x="540" y="1077"/>
                </a:lnTo>
                <a:lnTo>
                  <a:pt x="541" y="1062"/>
                </a:lnTo>
                <a:lnTo>
                  <a:pt x="540" y="1048"/>
                </a:lnTo>
                <a:lnTo>
                  <a:pt x="550" y="1048"/>
                </a:lnTo>
                <a:lnTo>
                  <a:pt x="550" y="1048"/>
                </a:lnTo>
                <a:lnTo>
                  <a:pt x="546" y="1066"/>
                </a:lnTo>
                <a:lnTo>
                  <a:pt x="540" y="1077"/>
                </a:lnTo>
                <a:close/>
                <a:moveTo>
                  <a:pt x="538" y="1038"/>
                </a:moveTo>
                <a:lnTo>
                  <a:pt x="538" y="1038"/>
                </a:lnTo>
                <a:lnTo>
                  <a:pt x="535" y="1018"/>
                </a:lnTo>
                <a:lnTo>
                  <a:pt x="529" y="998"/>
                </a:lnTo>
                <a:lnTo>
                  <a:pt x="522" y="978"/>
                </a:lnTo>
                <a:lnTo>
                  <a:pt x="511" y="959"/>
                </a:lnTo>
                <a:lnTo>
                  <a:pt x="553" y="940"/>
                </a:lnTo>
                <a:lnTo>
                  <a:pt x="553" y="940"/>
                </a:lnTo>
                <a:lnTo>
                  <a:pt x="552" y="961"/>
                </a:lnTo>
                <a:lnTo>
                  <a:pt x="552" y="981"/>
                </a:lnTo>
                <a:lnTo>
                  <a:pt x="552" y="1000"/>
                </a:lnTo>
                <a:lnTo>
                  <a:pt x="553" y="1007"/>
                </a:lnTo>
                <a:lnTo>
                  <a:pt x="554" y="1010"/>
                </a:lnTo>
                <a:lnTo>
                  <a:pt x="554" y="1010"/>
                </a:lnTo>
                <a:lnTo>
                  <a:pt x="555" y="1015"/>
                </a:lnTo>
                <a:lnTo>
                  <a:pt x="555" y="1021"/>
                </a:lnTo>
                <a:lnTo>
                  <a:pt x="553" y="1038"/>
                </a:lnTo>
                <a:lnTo>
                  <a:pt x="538" y="1038"/>
                </a:lnTo>
                <a:close/>
                <a:moveTo>
                  <a:pt x="127" y="878"/>
                </a:moveTo>
                <a:lnTo>
                  <a:pt x="127" y="878"/>
                </a:lnTo>
                <a:lnTo>
                  <a:pt x="138" y="869"/>
                </a:lnTo>
                <a:lnTo>
                  <a:pt x="150" y="863"/>
                </a:lnTo>
                <a:lnTo>
                  <a:pt x="161" y="857"/>
                </a:lnTo>
                <a:lnTo>
                  <a:pt x="173" y="852"/>
                </a:lnTo>
                <a:lnTo>
                  <a:pt x="185" y="848"/>
                </a:lnTo>
                <a:lnTo>
                  <a:pt x="197" y="844"/>
                </a:lnTo>
                <a:lnTo>
                  <a:pt x="209" y="841"/>
                </a:lnTo>
                <a:lnTo>
                  <a:pt x="221" y="839"/>
                </a:lnTo>
                <a:lnTo>
                  <a:pt x="245" y="837"/>
                </a:lnTo>
                <a:lnTo>
                  <a:pt x="271" y="837"/>
                </a:lnTo>
                <a:lnTo>
                  <a:pt x="295" y="840"/>
                </a:lnTo>
                <a:lnTo>
                  <a:pt x="319" y="846"/>
                </a:lnTo>
                <a:lnTo>
                  <a:pt x="342" y="854"/>
                </a:lnTo>
                <a:lnTo>
                  <a:pt x="365" y="863"/>
                </a:lnTo>
                <a:lnTo>
                  <a:pt x="386" y="875"/>
                </a:lnTo>
                <a:lnTo>
                  <a:pt x="407" y="889"/>
                </a:lnTo>
                <a:lnTo>
                  <a:pt x="425" y="903"/>
                </a:lnTo>
                <a:lnTo>
                  <a:pt x="443" y="920"/>
                </a:lnTo>
                <a:lnTo>
                  <a:pt x="459" y="937"/>
                </a:lnTo>
                <a:lnTo>
                  <a:pt x="473" y="956"/>
                </a:lnTo>
                <a:lnTo>
                  <a:pt x="298" y="1035"/>
                </a:lnTo>
                <a:lnTo>
                  <a:pt x="290" y="1035"/>
                </a:lnTo>
                <a:lnTo>
                  <a:pt x="290" y="1035"/>
                </a:lnTo>
                <a:lnTo>
                  <a:pt x="280" y="1032"/>
                </a:lnTo>
                <a:lnTo>
                  <a:pt x="268" y="1030"/>
                </a:lnTo>
                <a:lnTo>
                  <a:pt x="268" y="1030"/>
                </a:lnTo>
                <a:lnTo>
                  <a:pt x="259" y="1031"/>
                </a:lnTo>
                <a:lnTo>
                  <a:pt x="250" y="1033"/>
                </a:lnTo>
                <a:lnTo>
                  <a:pt x="243" y="1038"/>
                </a:lnTo>
                <a:lnTo>
                  <a:pt x="238" y="1043"/>
                </a:lnTo>
                <a:lnTo>
                  <a:pt x="233" y="1049"/>
                </a:lnTo>
                <a:lnTo>
                  <a:pt x="230" y="1056"/>
                </a:lnTo>
                <a:lnTo>
                  <a:pt x="228" y="1064"/>
                </a:lnTo>
                <a:lnTo>
                  <a:pt x="228" y="1071"/>
                </a:lnTo>
                <a:lnTo>
                  <a:pt x="228" y="1078"/>
                </a:lnTo>
                <a:lnTo>
                  <a:pt x="231" y="1085"/>
                </a:lnTo>
                <a:lnTo>
                  <a:pt x="234" y="1092"/>
                </a:lnTo>
                <a:lnTo>
                  <a:pt x="239" y="1099"/>
                </a:lnTo>
                <a:lnTo>
                  <a:pt x="245" y="1103"/>
                </a:lnTo>
                <a:lnTo>
                  <a:pt x="254" y="1107"/>
                </a:lnTo>
                <a:lnTo>
                  <a:pt x="262" y="1109"/>
                </a:lnTo>
                <a:lnTo>
                  <a:pt x="273" y="1111"/>
                </a:lnTo>
                <a:lnTo>
                  <a:pt x="273" y="1111"/>
                </a:lnTo>
                <a:lnTo>
                  <a:pt x="281" y="1109"/>
                </a:lnTo>
                <a:lnTo>
                  <a:pt x="350" y="1120"/>
                </a:lnTo>
                <a:lnTo>
                  <a:pt x="315" y="1121"/>
                </a:lnTo>
                <a:lnTo>
                  <a:pt x="315" y="1121"/>
                </a:lnTo>
                <a:lnTo>
                  <a:pt x="236" y="1129"/>
                </a:lnTo>
                <a:lnTo>
                  <a:pt x="180" y="1134"/>
                </a:lnTo>
                <a:lnTo>
                  <a:pt x="150" y="1137"/>
                </a:lnTo>
                <a:lnTo>
                  <a:pt x="150" y="1137"/>
                </a:lnTo>
                <a:lnTo>
                  <a:pt x="149" y="1138"/>
                </a:lnTo>
                <a:lnTo>
                  <a:pt x="149" y="1140"/>
                </a:lnTo>
                <a:lnTo>
                  <a:pt x="154" y="1143"/>
                </a:lnTo>
                <a:lnTo>
                  <a:pt x="163" y="1148"/>
                </a:lnTo>
                <a:lnTo>
                  <a:pt x="318" y="1132"/>
                </a:lnTo>
                <a:lnTo>
                  <a:pt x="341" y="1137"/>
                </a:lnTo>
                <a:lnTo>
                  <a:pt x="380" y="1132"/>
                </a:lnTo>
                <a:lnTo>
                  <a:pt x="380" y="1132"/>
                </a:lnTo>
                <a:lnTo>
                  <a:pt x="383" y="1124"/>
                </a:lnTo>
                <a:lnTo>
                  <a:pt x="493" y="1141"/>
                </a:lnTo>
                <a:lnTo>
                  <a:pt x="493" y="1141"/>
                </a:lnTo>
                <a:lnTo>
                  <a:pt x="482" y="1165"/>
                </a:lnTo>
                <a:lnTo>
                  <a:pt x="468" y="1188"/>
                </a:lnTo>
                <a:lnTo>
                  <a:pt x="453" y="1210"/>
                </a:lnTo>
                <a:lnTo>
                  <a:pt x="436" y="1228"/>
                </a:lnTo>
                <a:lnTo>
                  <a:pt x="417" y="1246"/>
                </a:lnTo>
                <a:lnTo>
                  <a:pt x="397" y="1260"/>
                </a:lnTo>
                <a:lnTo>
                  <a:pt x="376" y="1273"/>
                </a:lnTo>
                <a:lnTo>
                  <a:pt x="354" y="1283"/>
                </a:lnTo>
                <a:lnTo>
                  <a:pt x="331" y="1292"/>
                </a:lnTo>
                <a:lnTo>
                  <a:pt x="308" y="1298"/>
                </a:lnTo>
                <a:lnTo>
                  <a:pt x="285" y="1301"/>
                </a:lnTo>
                <a:lnTo>
                  <a:pt x="262" y="1302"/>
                </a:lnTo>
                <a:lnTo>
                  <a:pt x="238" y="1300"/>
                </a:lnTo>
                <a:lnTo>
                  <a:pt x="216" y="1296"/>
                </a:lnTo>
                <a:lnTo>
                  <a:pt x="193" y="1289"/>
                </a:lnTo>
                <a:lnTo>
                  <a:pt x="183" y="1284"/>
                </a:lnTo>
                <a:lnTo>
                  <a:pt x="173" y="1280"/>
                </a:lnTo>
                <a:lnTo>
                  <a:pt x="173" y="1280"/>
                </a:lnTo>
                <a:lnTo>
                  <a:pt x="161" y="1272"/>
                </a:lnTo>
                <a:lnTo>
                  <a:pt x="150" y="1265"/>
                </a:lnTo>
                <a:lnTo>
                  <a:pt x="128" y="1248"/>
                </a:lnTo>
                <a:lnTo>
                  <a:pt x="108" y="1229"/>
                </a:lnTo>
                <a:lnTo>
                  <a:pt x="90" y="1206"/>
                </a:lnTo>
                <a:lnTo>
                  <a:pt x="73" y="1182"/>
                </a:lnTo>
                <a:lnTo>
                  <a:pt x="66" y="1170"/>
                </a:lnTo>
                <a:lnTo>
                  <a:pt x="58" y="1156"/>
                </a:lnTo>
                <a:lnTo>
                  <a:pt x="52" y="1143"/>
                </a:lnTo>
                <a:lnTo>
                  <a:pt x="46" y="1130"/>
                </a:lnTo>
                <a:lnTo>
                  <a:pt x="41" y="1115"/>
                </a:lnTo>
                <a:lnTo>
                  <a:pt x="38" y="1101"/>
                </a:lnTo>
                <a:lnTo>
                  <a:pt x="35" y="1086"/>
                </a:lnTo>
                <a:lnTo>
                  <a:pt x="33" y="1072"/>
                </a:lnTo>
                <a:lnTo>
                  <a:pt x="32" y="1057"/>
                </a:lnTo>
                <a:lnTo>
                  <a:pt x="32" y="1043"/>
                </a:lnTo>
                <a:lnTo>
                  <a:pt x="33" y="1029"/>
                </a:lnTo>
                <a:lnTo>
                  <a:pt x="35" y="1014"/>
                </a:lnTo>
                <a:lnTo>
                  <a:pt x="38" y="1000"/>
                </a:lnTo>
                <a:lnTo>
                  <a:pt x="43" y="985"/>
                </a:lnTo>
                <a:lnTo>
                  <a:pt x="49" y="971"/>
                </a:lnTo>
                <a:lnTo>
                  <a:pt x="56" y="956"/>
                </a:lnTo>
                <a:lnTo>
                  <a:pt x="64" y="943"/>
                </a:lnTo>
                <a:lnTo>
                  <a:pt x="74" y="928"/>
                </a:lnTo>
                <a:lnTo>
                  <a:pt x="85" y="915"/>
                </a:lnTo>
                <a:lnTo>
                  <a:pt x="97" y="902"/>
                </a:lnTo>
                <a:lnTo>
                  <a:pt x="111" y="890"/>
                </a:lnTo>
                <a:lnTo>
                  <a:pt x="127" y="878"/>
                </a:lnTo>
                <a:lnTo>
                  <a:pt x="127" y="878"/>
                </a:lnTo>
                <a:close/>
                <a:moveTo>
                  <a:pt x="484" y="972"/>
                </a:moveTo>
                <a:lnTo>
                  <a:pt x="484" y="972"/>
                </a:lnTo>
                <a:lnTo>
                  <a:pt x="491" y="987"/>
                </a:lnTo>
                <a:lnTo>
                  <a:pt x="499" y="1004"/>
                </a:lnTo>
                <a:lnTo>
                  <a:pt x="503" y="1021"/>
                </a:lnTo>
                <a:lnTo>
                  <a:pt x="507" y="1038"/>
                </a:lnTo>
                <a:lnTo>
                  <a:pt x="366" y="1036"/>
                </a:lnTo>
                <a:lnTo>
                  <a:pt x="366" y="1036"/>
                </a:lnTo>
                <a:lnTo>
                  <a:pt x="362" y="1027"/>
                </a:lnTo>
                <a:lnTo>
                  <a:pt x="484" y="972"/>
                </a:lnTo>
                <a:close/>
                <a:moveTo>
                  <a:pt x="508" y="1047"/>
                </a:moveTo>
                <a:lnTo>
                  <a:pt x="508" y="1047"/>
                </a:lnTo>
                <a:lnTo>
                  <a:pt x="509" y="1067"/>
                </a:lnTo>
                <a:lnTo>
                  <a:pt x="508" y="1086"/>
                </a:lnTo>
                <a:lnTo>
                  <a:pt x="385" y="1077"/>
                </a:lnTo>
                <a:lnTo>
                  <a:pt x="385" y="1077"/>
                </a:lnTo>
                <a:lnTo>
                  <a:pt x="379" y="1061"/>
                </a:lnTo>
                <a:lnTo>
                  <a:pt x="372" y="1045"/>
                </a:lnTo>
                <a:lnTo>
                  <a:pt x="508" y="1047"/>
                </a:lnTo>
                <a:close/>
                <a:moveTo>
                  <a:pt x="505" y="1103"/>
                </a:moveTo>
                <a:lnTo>
                  <a:pt x="505" y="1103"/>
                </a:lnTo>
                <a:lnTo>
                  <a:pt x="501" y="1117"/>
                </a:lnTo>
                <a:lnTo>
                  <a:pt x="496" y="1131"/>
                </a:lnTo>
                <a:lnTo>
                  <a:pt x="385" y="1113"/>
                </a:lnTo>
                <a:lnTo>
                  <a:pt x="385" y="1113"/>
                </a:lnTo>
                <a:lnTo>
                  <a:pt x="388" y="1095"/>
                </a:lnTo>
                <a:lnTo>
                  <a:pt x="505" y="1103"/>
                </a:lnTo>
                <a:close/>
                <a:moveTo>
                  <a:pt x="302" y="1101"/>
                </a:moveTo>
                <a:lnTo>
                  <a:pt x="302" y="1101"/>
                </a:lnTo>
                <a:lnTo>
                  <a:pt x="307" y="1095"/>
                </a:lnTo>
                <a:lnTo>
                  <a:pt x="310" y="1089"/>
                </a:lnTo>
                <a:lnTo>
                  <a:pt x="361" y="1092"/>
                </a:lnTo>
                <a:lnTo>
                  <a:pt x="357" y="1109"/>
                </a:lnTo>
                <a:lnTo>
                  <a:pt x="302" y="1101"/>
                </a:lnTo>
                <a:close/>
                <a:moveTo>
                  <a:pt x="314" y="1071"/>
                </a:moveTo>
                <a:lnTo>
                  <a:pt x="314" y="1071"/>
                </a:lnTo>
                <a:lnTo>
                  <a:pt x="312" y="1061"/>
                </a:lnTo>
                <a:lnTo>
                  <a:pt x="308" y="1053"/>
                </a:lnTo>
                <a:lnTo>
                  <a:pt x="325" y="1044"/>
                </a:lnTo>
                <a:lnTo>
                  <a:pt x="348" y="1045"/>
                </a:lnTo>
                <a:lnTo>
                  <a:pt x="365" y="1074"/>
                </a:lnTo>
                <a:lnTo>
                  <a:pt x="314" y="10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52911948-98F7-423A-9C27-82402D879321}"/>
              </a:ext>
            </a:extLst>
          </p:cNvPr>
          <p:cNvSpPr>
            <a:spLocks noEditPoints="1"/>
          </p:cNvSpPr>
          <p:nvPr/>
        </p:nvSpPr>
        <p:spPr bwMode="auto">
          <a:xfrm>
            <a:off x="4671524" y="744878"/>
            <a:ext cx="649052" cy="1738846"/>
          </a:xfrm>
          <a:custGeom>
            <a:avLst/>
            <a:gdLst>
              <a:gd name="T0" fmla="*/ 183 w 592"/>
              <a:gd name="T1" fmla="*/ 220 h 1586"/>
              <a:gd name="T2" fmla="*/ 173 w 592"/>
              <a:gd name="T3" fmla="*/ 229 h 1586"/>
              <a:gd name="T4" fmla="*/ 146 w 592"/>
              <a:gd name="T5" fmla="*/ 241 h 1586"/>
              <a:gd name="T6" fmla="*/ 90 w 592"/>
              <a:gd name="T7" fmla="*/ 259 h 1586"/>
              <a:gd name="T8" fmla="*/ 63 w 592"/>
              <a:gd name="T9" fmla="*/ 315 h 1586"/>
              <a:gd name="T10" fmla="*/ 18 w 592"/>
              <a:gd name="T11" fmla="*/ 439 h 1586"/>
              <a:gd name="T12" fmla="*/ 25 w 592"/>
              <a:gd name="T13" fmla="*/ 527 h 1586"/>
              <a:gd name="T14" fmla="*/ 40 w 592"/>
              <a:gd name="T15" fmla="*/ 542 h 1586"/>
              <a:gd name="T16" fmla="*/ 65 w 592"/>
              <a:gd name="T17" fmla="*/ 895 h 1586"/>
              <a:gd name="T18" fmla="*/ 115 w 592"/>
              <a:gd name="T19" fmla="*/ 1084 h 1586"/>
              <a:gd name="T20" fmla="*/ 189 w 592"/>
              <a:gd name="T21" fmla="*/ 1228 h 1586"/>
              <a:gd name="T22" fmla="*/ 80 w 592"/>
              <a:gd name="T23" fmla="*/ 1292 h 1586"/>
              <a:gd name="T24" fmla="*/ 79 w 592"/>
              <a:gd name="T25" fmla="*/ 1306 h 1586"/>
              <a:gd name="T26" fmla="*/ 210 w 592"/>
              <a:gd name="T27" fmla="*/ 1351 h 1586"/>
              <a:gd name="T28" fmla="*/ 254 w 592"/>
              <a:gd name="T29" fmla="*/ 1522 h 1586"/>
              <a:gd name="T30" fmla="*/ 290 w 592"/>
              <a:gd name="T31" fmla="*/ 1579 h 1586"/>
              <a:gd name="T32" fmla="*/ 315 w 592"/>
              <a:gd name="T33" fmla="*/ 1584 h 1586"/>
              <a:gd name="T34" fmla="*/ 341 w 592"/>
              <a:gd name="T35" fmla="*/ 1563 h 1586"/>
              <a:gd name="T36" fmla="*/ 369 w 592"/>
              <a:gd name="T37" fmla="*/ 1465 h 1586"/>
              <a:gd name="T38" fmla="*/ 379 w 592"/>
              <a:gd name="T39" fmla="*/ 1325 h 1586"/>
              <a:gd name="T40" fmla="*/ 378 w 592"/>
              <a:gd name="T41" fmla="*/ 1302 h 1586"/>
              <a:gd name="T42" fmla="*/ 394 w 592"/>
              <a:gd name="T43" fmla="*/ 1307 h 1586"/>
              <a:gd name="T44" fmla="*/ 428 w 592"/>
              <a:gd name="T45" fmla="*/ 1317 h 1586"/>
              <a:gd name="T46" fmla="*/ 558 w 592"/>
              <a:gd name="T47" fmla="*/ 1378 h 1586"/>
              <a:gd name="T48" fmla="*/ 590 w 592"/>
              <a:gd name="T49" fmla="*/ 1377 h 1586"/>
              <a:gd name="T50" fmla="*/ 588 w 592"/>
              <a:gd name="T51" fmla="*/ 1359 h 1586"/>
              <a:gd name="T52" fmla="*/ 542 w 592"/>
              <a:gd name="T53" fmla="*/ 1297 h 1586"/>
              <a:gd name="T54" fmla="*/ 521 w 592"/>
              <a:gd name="T55" fmla="*/ 949 h 1586"/>
              <a:gd name="T56" fmla="*/ 506 w 592"/>
              <a:gd name="T57" fmla="*/ 875 h 1586"/>
              <a:gd name="T58" fmla="*/ 528 w 592"/>
              <a:gd name="T59" fmla="*/ 807 h 1586"/>
              <a:gd name="T60" fmla="*/ 552 w 592"/>
              <a:gd name="T61" fmla="*/ 785 h 1586"/>
              <a:gd name="T62" fmla="*/ 556 w 592"/>
              <a:gd name="T63" fmla="*/ 706 h 1586"/>
              <a:gd name="T64" fmla="*/ 547 w 592"/>
              <a:gd name="T65" fmla="*/ 641 h 1586"/>
              <a:gd name="T66" fmla="*/ 517 w 592"/>
              <a:gd name="T67" fmla="*/ 612 h 1586"/>
              <a:gd name="T68" fmla="*/ 553 w 592"/>
              <a:gd name="T69" fmla="*/ 531 h 1586"/>
              <a:gd name="T70" fmla="*/ 567 w 592"/>
              <a:gd name="T71" fmla="*/ 522 h 1586"/>
              <a:gd name="T72" fmla="*/ 577 w 592"/>
              <a:gd name="T73" fmla="*/ 512 h 1586"/>
              <a:gd name="T74" fmla="*/ 582 w 592"/>
              <a:gd name="T75" fmla="*/ 467 h 1586"/>
              <a:gd name="T76" fmla="*/ 433 w 592"/>
              <a:gd name="T77" fmla="*/ 239 h 1586"/>
              <a:gd name="T78" fmla="*/ 418 w 592"/>
              <a:gd name="T79" fmla="*/ 154 h 1586"/>
              <a:gd name="T80" fmla="*/ 408 w 592"/>
              <a:gd name="T81" fmla="*/ 98 h 1586"/>
              <a:gd name="T82" fmla="*/ 376 w 592"/>
              <a:gd name="T83" fmla="*/ 40 h 1586"/>
              <a:gd name="T84" fmla="*/ 274 w 592"/>
              <a:gd name="T85" fmla="*/ 0 h 1586"/>
              <a:gd name="T86" fmla="*/ 219 w 592"/>
              <a:gd name="T87" fmla="*/ 15 h 1586"/>
              <a:gd name="T88" fmla="*/ 183 w 592"/>
              <a:gd name="T89" fmla="*/ 47 h 1586"/>
              <a:gd name="T90" fmla="*/ 140 w 592"/>
              <a:gd name="T91" fmla="*/ 124 h 1586"/>
              <a:gd name="T92" fmla="*/ 135 w 592"/>
              <a:gd name="T93" fmla="*/ 174 h 1586"/>
              <a:gd name="T94" fmla="*/ 123 w 592"/>
              <a:gd name="T95" fmla="*/ 214 h 1586"/>
              <a:gd name="T96" fmla="*/ 158 w 592"/>
              <a:gd name="T97" fmla="*/ 211 h 1586"/>
              <a:gd name="T98" fmla="*/ 264 w 592"/>
              <a:gd name="T99" fmla="*/ 1322 h 1586"/>
              <a:gd name="T100" fmla="*/ 343 w 592"/>
              <a:gd name="T101" fmla="*/ 1352 h 1586"/>
              <a:gd name="T102" fmla="*/ 333 w 592"/>
              <a:gd name="T103" fmla="*/ 1496 h 1586"/>
              <a:gd name="T104" fmla="*/ 316 w 592"/>
              <a:gd name="T105" fmla="*/ 1540 h 1586"/>
              <a:gd name="T106" fmla="*/ 302 w 592"/>
              <a:gd name="T107" fmla="*/ 1532 h 1586"/>
              <a:gd name="T108" fmla="*/ 277 w 592"/>
              <a:gd name="T109" fmla="*/ 1432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2" h="1586">
                <a:moveTo>
                  <a:pt x="159" y="219"/>
                </a:moveTo>
                <a:lnTo>
                  <a:pt x="159" y="219"/>
                </a:lnTo>
                <a:lnTo>
                  <a:pt x="169" y="220"/>
                </a:lnTo>
                <a:lnTo>
                  <a:pt x="183" y="220"/>
                </a:lnTo>
                <a:lnTo>
                  <a:pt x="183" y="220"/>
                </a:lnTo>
                <a:lnTo>
                  <a:pt x="184" y="219"/>
                </a:lnTo>
                <a:lnTo>
                  <a:pt x="184" y="219"/>
                </a:lnTo>
                <a:lnTo>
                  <a:pt x="183" y="220"/>
                </a:lnTo>
                <a:lnTo>
                  <a:pt x="183" y="220"/>
                </a:lnTo>
                <a:lnTo>
                  <a:pt x="173" y="229"/>
                </a:lnTo>
                <a:lnTo>
                  <a:pt x="166" y="235"/>
                </a:lnTo>
                <a:lnTo>
                  <a:pt x="159" y="239"/>
                </a:lnTo>
                <a:lnTo>
                  <a:pt x="159" y="239"/>
                </a:lnTo>
                <a:lnTo>
                  <a:pt x="154" y="240"/>
                </a:lnTo>
                <a:lnTo>
                  <a:pt x="146" y="241"/>
                </a:lnTo>
                <a:lnTo>
                  <a:pt x="127" y="244"/>
                </a:lnTo>
                <a:lnTo>
                  <a:pt x="116" y="245"/>
                </a:lnTo>
                <a:lnTo>
                  <a:pt x="106" y="249"/>
                </a:lnTo>
                <a:lnTo>
                  <a:pt x="97" y="252"/>
                </a:lnTo>
                <a:lnTo>
                  <a:pt x="90" y="259"/>
                </a:lnTo>
                <a:lnTo>
                  <a:pt x="90" y="259"/>
                </a:lnTo>
                <a:lnTo>
                  <a:pt x="86" y="264"/>
                </a:lnTo>
                <a:lnTo>
                  <a:pt x="82" y="270"/>
                </a:lnTo>
                <a:lnTo>
                  <a:pt x="72" y="290"/>
                </a:lnTo>
                <a:lnTo>
                  <a:pt x="63" y="315"/>
                </a:lnTo>
                <a:lnTo>
                  <a:pt x="51" y="341"/>
                </a:lnTo>
                <a:lnTo>
                  <a:pt x="33" y="394"/>
                </a:lnTo>
                <a:lnTo>
                  <a:pt x="20" y="428"/>
                </a:lnTo>
                <a:lnTo>
                  <a:pt x="20" y="428"/>
                </a:lnTo>
                <a:lnTo>
                  <a:pt x="18" y="439"/>
                </a:lnTo>
                <a:lnTo>
                  <a:pt x="17" y="451"/>
                </a:lnTo>
                <a:lnTo>
                  <a:pt x="17" y="467"/>
                </a:lnTo>
                <a:lnTo>
                  <a:pt x="18" y="482"/>
                </a:lnTo>
                <a:lnTo>
                  <a:pt x="22" y="511"/>
                </a:lnTo>
                <a:lnTo>
                  <a:pt x="25" y="527"/>
                </a:lnTo>
                <a:lnTo>
                  <a:pt x="25" y="527"/>
                </a:lnTo>
                <a:lnTo>
                  <a:pt x="29" y="533"/>
                </a:lnTo>
                <a:lnTo>
                  <a:pt x="33" y="538"/>
                </a:lnTo>
                <a:lnTo>
                  <a:pt x="38" y="541"/>
                </a:lnTo>
                <a:lnTo>
                  <a:pt x="40" y="542"/>
                </a:lnTo>
                <a:lnTo>
                  <a:pt x="40" y="542"/>
                </a:lnTo>
                <a:lnTo>
                  <a:pt x="65" y="547"/>
                </a:lnTo>
                <a:lnTo>
                  <a:pt x="70" y="681"/>
                </a:lnTo>
                <a:lnTo>
                  <a:pt x="0" y="686"/>
                </a:lnTo>
                <a:lnTo>
                  <a:pt x="65" y="895"/>
                </a:lnTo>
                <a:lnTo>
                  <a:pt x="80" y="905"/>
                </a:lnTo>
                <a:lnTo>
                  <a:pt x="70" y="1029"/>
                </a:lnTo>
                <a:lnTo>
                  <a:pt x="75" y="1049"/>
                </a:lnTo>
                <a:lnTo>
                  <a:pt x="115" y="1059"/>
                </a:lnTo>
                <a:lnTo>
                  <a:pt x="115" y="1084"/>
                </a:lnTo>
                <a:lnTo>
                  <a:pt x="70" y="1108"/>
                </a:lnTo>
                <a:lnTo>
                  <a:pt x="169" y="1113"/>
                </a:lnTo>
                <a:lnTo>
                  <a:pt x="174" y="1133"/>
                </a:lnTo>
                <a:lnTo>
                  <a:pt x="184" y="1138"/>
                </a:lnTo>
                <a:lnTo>
                  <a:pt x="189" y="1228"/>
                </a:lnTo>
                <a:lnTo>
                  <a:pt x="214" y="1258"/>
                </a:lnTo>
                <a:lnTo>
                  <a:pt x="184" y="1287"/>
                </a:lnTo>
                <a:lnTo>
                  <a:pt x="85" y="1287"/>
                </a:lnTo>
                <a:lnTo>
                  <a:pt x="85" y="1287"/>
                </a:lnTo>
                <a:lnTo>
                  <a:pt x="80" y="1292"/>
                </a:lnTo>
                <a:lnTo>
                  <a:pt x="76" y="1297"/>
                </a:lnTo>
                <a:lnTo>
                  <a:pt x="75" y="1302"/>
                </a:lnTo>
                <a:lnTo>
                  <a:pt x="75" y="1302"/>
                </a:lnTo>
                <a:lnTo>
                  <a:pt x="76" y="1305"/>
                </a:lnTo>
                <a:lnTo>
                  <a:pt x="79" y="1306"/>
                </a:lnTo>
                <a:lnTo>
                  <a:pt x="87" y="1307"/>
                </a:lnTo>
                <a:lnTo>
                  <a:pt x="100" y="1307"/>
                </a:lnTo>
                <a:lnTo>
                  <a:pt x="204" y="1307"/>
                </a:lnTo>
                <a:lnTo>
                  <a:pt x="204" y="1307"/>
                </a:lnTo>
                <a:lnTo>
                  <a:pt x="210" y="1351"/>
                </a:lnTo>
                <a:lnTo>
                  <a:pt x="219" y="1395"/>
                </a:lnTo>
                <a:lnTo>
                  <a:pt x="230" y="1448"/>
                </a:lnTo>
                <a:lnTo>
                  <a:pt x="238" y="1474"/>
                </a:lnTo>
                <a:lnTo>
                  <a:pt x="245" y="1499"/>
                </a:lnTo>
                <a:lnTo>
                  <a:pt x="254" y="1522"/>
                </a:lnTo>
                <a:lnTo>
                  <a:pt x="263" y="1543"/>
                </a:lnTo>
                <a:lnTo>
                  <a:pt x="272" y="1561"/>
                </a:lnTo>
                <a:lnTo>
                  <a:pt x="279" y="1568"/>
                </a:lnTo>
                <a:lnTo>
                  <a:pt x="284" y="1574"/>
                </a:lnTo>
                <a:lnTo>
                  <a:pt x="290" y="1579"/>
                </a:lnTo>
                <a:lnTo>
                  <a:pt x="296" y="1583"/>
                </a:lnTo>
                <a:lnTo>
                  <a:pt x="302" y="1586"/>
                </a:lnTo>
                <a:lnTo>
                  <a:pt x="309" y="1586"/>
                </a:lnTo>
                <a:lnTo>
                  <a:pt x="309" y="1586"/>
                </a:lnTo>
                <a:lnTo>
                  <a:pt x="315" y="1584"/>
                </a:lnTo>
                <a:lnTo>
                  <a:pt x="321" y="1583"/>
                </a:lnTo>
                <a:lnTo>
                  <a:pt x="326" y="1579"/>
                </a:lnTo>
                <a:lnTo>
                  <a:pt x="331" y="1574"/>
                </a:lnTo>
                <a:lnTo>
                  <a:pt x="336" y="1569"/>
                </a:lnTo>
                <a:lnTo>
                  <a:pt x="341" y="1563"/>
                </a:lnTo>
                <a:lnTo>
                  <a:pt x="348" y="1547"/>
                </a:lnTo>
                <a:lnTo>
                  <a:pt x="356" y="1530"/>
                </a:lnTo>
                <a:lnTo>
                  <a:pt x="361" y="1509"/>
                </a:lnTo>
                <a:lnTo>
                  <a:pt x="366" y="1487"/>
                </a:lnTo>
                <a:lnTo>
                  <a:pt x="369" y="1465"/>
                </a:lnTo>
                <a:lnTo>
                  <a:pt x="374" y="1422"/>
                </a:lnTo>
                <a:lnTo>
                  <a:pt x="377" y="1384"/>
                </a:lnTo>
                <a:lnTo>
                  <a:pt x="378" y="1347"/>
                </a:lnTo>
                <a:lnTo>
                  <a:pt x="378" y="1347"/>
                </a:lnTo>
                <a:lnTo>
                  <a:pt x="379" y="1325"/>
                </a:lnTo>
                <a:lnTo>
                  <a:pt x="379" y="1310"/>
                </a:lnTo>
                <a:lnTo>
                  <a:pt x="379" y="1305"/>
                </a:lnTo>
                <a:lnTo>
                  <a:pt x="378" y="1302"/>
                </a:lnTo>
                <a:lnTo>
                  <a:pt x="378" y="1302"/>
                </a:lnTo>
                <a:lnTo>
                  <a:pt x="378" y="1302"/>
                </a:lnTo>
                <a:lnTo>
                  <a:pt x="379" y="1301"/>
                </a:lnTo>
                <a:lnTo>
                  <a:pt x="384" y="1297"/>
                </a:lnTo>
                <a:lnTo>
                  <a:pt x="393" y="1292"/>
                </a:lnTo>
                <a:lnTo>
                  <a:pt x="393" y="1292"/>
                </a:lnTo>
                <a:lnTo>
                  <a:pt x="394" y="1307"/>
                </a:lnTo>
                <a:lnTo>
                  <a:pt x="395" y="1318"/>
                </a:lnTo>
                <a:lnTo>
                  <a:pt x="397" y="1321"/>
                </a:lnTo>
                <a:lnTo>
                  <a:pt x="398" y="1322"/>
                </a:lnTo>
                <a:lnTo>
                  <a:pt x="398" y="1322"/>
                </a:lnTo>
                <a:lnTo>
                  <a:pt x="428" y="1317"/>
                </a:lnTo>
                <a:lnTo>
                  <a:pt x="443" y="1342"/>
                </a:lnTo>
                <a:lnTo>
                  <a:pt x="453" y="1367"/>
                </a:lnTo>
                <a:lnTo>
                  <a:pt x="552" y="1377"/>
                </a:lnTo>
                <a:lnTo>
                  <a:pt x="552" y="1377"/>
                </a:lnTo>
                <a:lnTo>
                  <a:pt x="558" y="1378"/>
                </a:lnTo>
                <a:lnTo>
                  <a:pt x="572" y="1381"/>
                </a:lnTo>
                <a:lnTo>
                  <a:pt x="579" y="1381"/>
                </a:lnTo>
                <a:lnTo>
                  <a:pt x="586" y="1381"/>
                </a:lnTo>
                <a:lnTo>
                  <a:pt x="588" y="1379"/>
                </a:lnTo>
                <a:lnTo>
                  <a:pt x="590" y="1377"/>
                </a:lnTo>
                <a:lnTo>
                  <a:pt x="592" y="1374"/>
                </a:lnTo>
                <a:lnTo>
                  <a:pt x="592" y="1372"/>
                </a:lnTo>
                <a:lnTo>
                  <a:pt x="592" y="1372"/>
                </a:lnTo>
                <a:lnTo>
                  <a:pt x="590" y="1366"/>
                </a:lnTo>
                <a:lnTo>
                  <a:pt x="588" y="1359"/>
                </a:lnTo>
                <a:lnTo>
                  <a:pt x="584" y="1354"/>
                </a:lnTo>
                <a:lnTo>
                  <a:pt x="582" y="1351"/>
                </a:lnTo>
                <a:lnTo>
                  <a:pt x="574" y="1345"/>
                </a:lnTo>
                <a:lnTo>
                  <a:pt x="572" y="1342"/>
                </a:lnTo>
                <a:lnTo>
                  <a:pt x="542" y="1297"/>
                </a:lnTo>
                <a:lnTo>
                  <a:pt x="567" y="1292"/>
                </a:lnTo>
                <a:lnTo>
                  <a:pt x="567" y="1292"/>
                </a:lnTo>
                <a:lnTo>
                  <a:pt x="543" y="1113"/>
                </a:lnTo>
                <a:lnTo>
                  <a:pt x="527" y="990"/>
                </a:lnTo>
                <a:lnTo>
                  <a:pt x="521" y="949"/>
                </a:lnTo>
                <a:lnTo>
                  <a:pt x="517" y="935"/>
                </a:lnTo>
                <a:lnTo>
                  <a:pt x="517" y="935"/>
                </a:lnTo>
                <a:lnTo>
                  <a:pt x="515" y="930"/>
                </a:lnTo>
                <a:lnTo>
                  <a:pt x="512" y="916"/>
                </a:lnTo>
                <a:lnTo>
                  <a:pt x="506" y="875"/>
                </a:lnTo>
                <a:lnTo>
                  <a:pt x="497" y="815"/>
                </a:lnTo>
                <a:lnTo>
                  <a:pt x="497" y="815"/>
                </a:lnTo>
                <a:lnTo>
                  <a:pt x="504" y="814"/>
                </a:lnTo>
                <a:lnTo>
                  <a:pt x="520" y="810"/>
                </a:lnTo>
                <a:lnTo>
                  <a:pt x="528" y="807"/>
                </a:lnTo>
                <a:lnTo>
                  <a:pt x="537" y="802"/>
                </a:lnTo>
                <a:lnTo>
                  <a:pt x="546" y="794"/>
                </a:lnTo>
                <a:lnTo>
                  <a:pt x="549" y="790"/>
                </a:lnTo>
                <a:lnTo>
                  <a:pt x="552" y="785"/>
                </a:lnTo>
                <a:lnTo>
                  <a:pt x="552" y="785"/>
                </a:lnTo>
                <a:lnTo>
                  <a:pt x="554" y="779"/>
                </a:lnTo>
                <a:lnTo>
                  <a:pt x="556" y="772"/>
                </a:lnTo>
                <a:lnTo>
                  <a:pt x="557" y="753"/>
                </a:lnTo>
                <a:lnTo>
                  <a:pt x="557" y="731"/>
                </a:lnTo>
                <a:lnTo>
                  <a:pt x="556" y="706"/>
                </a:lnTo>
                <a:lnTo>
                  <a:pt x="553" y="684"/>
                </a:lnTo>
                <a:lnTo>
                  <a:pt x="551" y="664"/>
                </a:lnTo>
                <a:lnTo>
                  <a:pt x="548" y="649"/>
                </a:lnTo>
                <a:lnTo>
                  <a:pt x="547" y="641"/>
                </a:lnTo>
                <a:lnTo>
                  <a:pt x="547" y="641"/>
                </a:lnTo>
                <a:lnTo>
                  <a:pt x="545" y="639"/>
                </a:lnTo>
                <a:lnTo>
                  <a:pt x="542" y="636"/>
                </a:lnTo>
                <a:lnTo>
                  <a:pt x="536" y="631"/>
                </a:lnTo>
                <a:lnTo>
                  <a:pt x="527" y="626"/>
                </a:lnTo>
                <a:lnTo>
                  <a:pt x="517" y="612"/>
                </a:lnTo>
                <a:lnTo>
                  <a:pt x="517" y="557"/>
                </a:lnTo>
                <a:lnTo>
                  <a:pt x="517" y="557"/>
                </a:lnTo>
                <a:lnTo>
                  <a:pt x="536" y="546"/>
                </a:lnTo>
                <a:lnTo>
                  <a:pt x="548" y="536"/>
                </a:lnTo>
                <a:lnTo>
                  <a:pt x="553" y="531"/>
                </a:lnTo>
                <a:lnTo>
                  <a:pt x="557" y="527"/>
                </a:lnTo>
                <a:lnTo>
                  <a:pt x="557" y="527"/>
                </a:lnTo>
                <a:lnTo>
                  <a:pt x="559" y="525"/>
                </a:lnTo>
                <a:lnTo>
                  <a:pt x="562" y="523"/>
                </a:lnTo>
                <a:lnTo>
                  <a:pt x="567" y="522"/>
                </a:lnTo>
                <a:lnTo>
                  <a:pt x="571" y="521"/>
                </a:lnTo>
                <a:lnTo>
                  <a:pt x="573" y="520"/>
                </a:lnTo>
                <a:lnTo>
                  <a:pt x="576" y="517"/>
                </a:lnTo>
                <a:lnTo>
                  <a:pt x="577" y="512"/>
                </a:lnTo>
                <a:lnTo>
                  <a:pt x="577" y="512"/>
                </a:lnTo>
                <a:lnTo>
                  <a:pt x="583" y="488"/>
                </a:lnTo>
                <a:lnTo>
                  <a:pt x="583" y="477"/>
                </a:lnTo>
                <a:lnTo>
                  <a:pt x="583" y="472"/>
                </a:lnTo>
                <a:lnTo>
                  <a:pt x="582" y="467"/>
                </a:lnTo>
                <a:lnTo>
                  <a:pt x="582" y="467"/>
                </a:lnTo>
                <a:lnTo>
                  <a:pt x="577" y="459"/>
                </a:lnTo>
                <a:lnTo>
                  <a:pt x="571" y="450"/>
                </a:lnTo>
                <a:lnTo>
                  <a:pt x="562" y="443"/>
                </a:lnTo>
                <a:lnTo>
                  <a:pt x="502" y="358"/>
                </a:lnTo>
                <a:lnTo>
                  <a:pt x="433" y="239"/>
                </a:lnTo>
                <a:lnTo>
                  <a:pt x="388" y="224"/>
                </a:lnTo>
                <a:lnTo>
                  <a:pt x="418" y="214"/>
                </a:lnTo>
                <a:lnTo>
                  <a:pt x="408" y="184"/>
                </a:lnTo>
                <a:lnTo>
                  <a:pt x="418" y="154"/>
                </a:lnTo>
                <a:lnTo>
                  <a:pt x="418" y="154"/>
                </a:lnTo>
                <a:lnTo>
                  <a:pt x="417" y="134"/>
                </a:lnTo>
                <a:lnTo>
                  <a:pt x="414" y="119"/>
                </a:lnTo>
                <a:lnTo>
                  <a:pt x="413" y="110"/>
                </a:lnTo>
                <a:lnTo>
                  <a:pt x="413" y="110"/>
                </a:lnTo>
                <a:lnTo>
                  <a:pt x="408" y="98"/>
                </a:lnTo>
                <a:lnTo>
                  <a:pt x="399" y="81"/>
                </a:lnTo>
                <a:lnTo>
                  <a:pt x="383" y="50"/>
                </a:lnTo>
                <a:lnTo>
                  <a:pt x="383" y="50"/>
                </a:lnTo>
                <a:lnTo>
                  <a:pt x="381" y="45"/>
                </a:lnTo>
                <a:lnTo>
                  <a:pt x="376" y="40"/>
                </a:lnTo>
                <a:lnTo>
                  <a:pt x="364" y="29"/>
                </a:lnTo>
                <a:lnTo>
                  <a:pt x="348" y="15"/>
                </a:lnTo>
                <a:lnTo>
                  <a:pt x="304" y="0"/>
                </a:lnTo>
                <a:lnTo>
                  <a:pt x="274" y="0"/>
                </a:lnTo>
                <a:lnTo>
                  <a:pt x="274" y="0"/>
                </a:lnTo>
                <a:lnTo>
                  <a:pt x="269" y="0"/>
                </a:lnTo>
                <a:lnTo>
                  <a:pt x="256" y="3"/>
                </a:lnTo>
                <a:lnTo>
                  <a:pt x="239" y="8"/>
                </a:lnTo>
                <a:lnTo>
                  <a:pt x="229" y="11"/>
                </a:lnTo>
                <a:lnTo>
                  <a:pt x="219" y="15"/>
                </a:lnTo>
                <a:lnTo>
                  <a:pt x="219" y="15"/>
                </a:lnTo>
                <a:lnTo>
                  <a:pt x="214" y="18"/>
                </a:lnTo>
                <a:lnTo>
                  <a:pt x="208" y="23"/>
                </a:lnTo>
                <a:lnTo>
                  <a:pt x="197" y="34"/>
                </a:lnTo>
                <a:lnTo>
                  <a:pt x="183" y="47"/>
                </a:lnTo>
                <a:lnTo>
                  <a:pt x="171" y="64"/>
                </a:lnTo>
                <a:lnTo>
                  <a:pt x="159" y="81"/>
                </a:lnTo>
                <a:lnTo>
                  <a:pt x="150" y="97"/>
                </a:lnTo>
                <a:lnTo>
                  <a:pt x="143" y="112"/>
                </a:lnTo>
                <a:lnTo>
                  <a:pt x="140" y="124"/>
                </a:lnTo>
                <a:lnTo>
                  <a:pt x="140" y="124"/>
                </a:lnTo>
                <a:lnTo>
                  <a:pt x="138" y="141"/>
                </a:lnTo>
                <a:lnTo>
                  <a:pt x="137" y="153"/>
                </a:lnTo>
                <a:lnTo>
                  <a:pt x="136" y="163"/>
                </a:lnTo>
                <a:lnTo>
                  <a:pt x="135" y="174"/>
                </a:lnTo>
                <a:lnTo>
                  <a:pt x="135" y="174"/>
                </a:lnTo>
                <a:lnTo>
                  <a:pt x="131" y="188"/>
                </a:lnTo>
                <a:lnTo>
                  <a:pt x="126" y="201"/>
                </a:lnTo>
                <a:lnTo>
                  <a:pt x="123" y="211"/>
                </a:lnTo>
                <a:lnTo>
                  <a:pt x="123" y="214"/>
                </a:lnTo>
                <a:lnTo>
                  <a:pt x="125" y="214"/>
                </a:lnTo>
                <a:lnTo>
                  <a:pt x="125" y="214"/>
                </a:lnTo>
                <a:lnTo>
                  <a:pt x="159" y="204"/>
                </a:lnTo>
                <a:lnTo>
                  <a:pt x="159" y="204"/>
                </a:lnTo>
                <a:lnTo>
                  <a:pt x="158" y="211"/>
                </a:lnTo>
                <a:lnTo>
                  <a:pt x="158" y="216"/>
                </a:lnTo>
                <a:lnTo>
                  <a:pt x="158" y="218"/>
                </a:lnTo>
                <a:lnTo>
                  <a:pt x="159" y="219"/>
                </a:lnTo>
                <a:lnTo>
                  <a:pt x="159" y="219"/>
                </a:lnTo>
                <a:close/>
                <a:moveTo>
                  <a:pt x="264" y="1322"/>
                </a:moveTo>
                <a:lnTo>
                  <a:pt x="264" y="1322"/>
                </a:lnTo>
                <a:lnTo>
                  <a:pt x="304" y="1337"/>
                </a:lnTo>
                <a:lnTo>
                  <a:pt x="331" y="1347"/>
                </a:lnTo>
                <a:lnTo>
                  <a:pt x="343" y="1352"/>
                </a:lnTo>
                <a:lnTo>
                  <a:pt x="343" y="1352"/>
                </a:lnTo>
                <a:lnTo>
                  <a:pt x="342" y="1382"/>
                </a:lnTo>
                <a:lnTo>
                  <a:pt x="341" y="1412"/>
                </a:lnTo>
                <a:lnTo>
                  <a:pt x="340" y="1446"/>
                </a:lnTo>
                <a:lnTo>
                  <a:pt x="336" y="1481"/>
                </a:lnTo>
                <a:lnTo>
                  <a:pt x="333" y="1496"/>
                </a:lnTo>
                <a:lnTo>
                  <a:pt x="331" y="1511"/>
                </a:lnTo>
                <a:lnTo>
                  <a:pt x="327" y="1523"/>
                </a:lnTo>
                <a:lnTo>
                  <a:pt x="323" y="1532"/>
                </a:lnTo>
                <a:lnTo>
                  <a:pt x="318" y="1538"/>
                </a:lnTo>
                <a:lnTo>
                  <a:pt x="316" y="1540"/>
                </a:lnTo>
                <a:lnTo>
                  <a:pt x="313" y="1541"/>
                </a:lnTo>
                <a:lnTo>
                  <a:pt x="313" y="1541"/>
                </a:lnTo>
                <a:lnTo>
                  <a:pt x="311" y="1541"/>
                </a:lnTo>
                <a:lnTo>
                  <a:pt x="309" y="1538"/>
                </a:lnTo>
                <a:lnTo>
                  <a:pt x="302" y="1532"/>
                </a:lnTo>
                <a:lnTo>
                  <a:pt x="297" y="1521"/>
                </a:lnTo>
                <a:lnTo>
                  <a:pt x="294" y="1507"/>
                </a:lnTo>
                <a:lnTo>
                  <a:pt x="289" y="1491"/>
                </a:lnTo>
                <a:lnTo>
                  <a:pt x="285" y="1473"/>
                </a:lnTo>
                <a:lnTo>
                  <a:pt x="277" y="1432"/>
                </a:lnTo>
                <a:lnTo>
                  <a:pt x="271" y="1392"/>
                </a:lnTo>
                <a:lnTo>
                  <a:pt x="268" y="1357"/>
                </a:lnTo>
                <a:lnTo>
                  <a:pt x="264" y="1322"/>
                </a:lnTo>
                <a:lnTo>
                  <a:pt x="264" y="132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111803FE-A919-4065-BEA2-22973F996AC4}"/>
              </a:ext>
            </a:extLst>
          </p:cNvPr>
          <p:cNvSpPr>
            <a:spLocks noEditPoints="1"/>
          </p:cNvSpPr>
          <p:nvPr/>
        </p:nvSpPr>
        <p:spPr bwMode="auto">
          <a:xfrm>
            <a:off x="2807969" y="744878"/>
            <a:ext cx="708992" cy="1711086"/>
          </a:xfrm>
          <a:custGeom>
            <a:avLst/>
            <a:gdLst>
              <a:gd name="T0" fmla="*/ 69 w 358"/>
              <a:gd name="T1" fmla="*/ 119 h 864"/>
              <a:gd name="T2" fmla="*/ 38 w 358"/>
              <a:gd name="T3" fmla="*/ 181 h 864"/>
              <a:gd name="T4" fmla="*/ 17 w 358"/>
              <a:gd name="T5" fmla="*/ 253 h 864"/>
              <a:gd name="T6" fmla="*/ 30 w 358"/>
              <a:gd name="T7" fmla="*/ 275 h 864"/>
              <a:gd name="T8" fmla="*/ 45 w 358"/>
              <a:gd name="T9" fmla="*/ 330 h 864"/>
              <a:gd name="T10" fmla="*/ 22 w 358"/>
              <a:gd name="T11" fmla="*/ 408 h 864"/>
              <a:gd name="T12" fmla="*/ 15 w 358"/>
              <a:gd name="T13" fmla="*/ 462 h 864"/>
              <a:gd name="T14" fmla="*/ 30 w 358"/>
              <a:gd name="T15" fmla="*/ 566 h 864"/>
              <a:gd name="T16" fmla="*/ 30 w 358"/>
              <a:gd name="T17" fmla="*/ 606 h 864"/>
              <a:gd name="T18" fmla="*/ 30 w 358"/>
              <a:gd name="T19" fmla="*/ 765 h 864"/>
              <a:gd name="T20" fmla="*/ 0 w 358"/>
              <a:gd name="T21" fmla="*/ 785 h 864"/>
              <a:gd name="T22" fmla="*/ 30 w 358"/>
              <a:gd name="T23" fmla="*/ 785 h 864"/>
              <a:gd name="T24" fmla="*/ 46 w 358"/>
              <a:gd name="T25" fmla="*/ 846 h 864"/>
              <a:gd name="T26" fmla="*/ 79 w 358"/>
              <a:gd name="T27" fmla="*/ 864 h 864"/>
              <a:gd name="T28" fmla="*/ 108 w 358"/>
              <a:gd name="T29" fmla="*/ 842 h 864"/>
              <a:gd name="T30" fmla="*/ 124 w 358"/>
              <a:gd name="T31" fmla="*/ 743 h 864"/>
              <a:gd name="T32" fmla="*/ 160 w 358"/>
              <a:gd name="T33" fmla="*/ 728 h 864"/>
              <a:gd name="T34" fmla="*/ 190 w 358"/>
              <a:gd name="T35" fmla="*/ 793 h 864"/>
              <a:gd name="T36" fmla="*/ 222 w 358"/>
              <a:gd name="T37" fmla="*/ 805 h 864"/>
              <a:gd name="T38" fmla="*/ 260 w 358"/>
              <a:gd name="T39" fmla="*/ 756 h 864"/>
              <a:gd name="T40" fmla="*/ 288 w 358"/>
              <a:gd name="T41" fmla="*/ 641 h 864"/>
              <a:gd name="T42" fmla="*/ 297 w 358"/>
              <a:gd name="T43" fmla="*/ 602 h 864"/>
              <a:gd name="T44" fmla="*/ 289 w 358"/>
              <a:gd name="T45" fmla="*/ 583 h 864"/>
              <a:gd name="T46" fmla="*/ 353 w 358"/>
              <a:gd name="T47" fmla="*/ 417 h 864"/>
              <a:gd name="T48" fmla="*/ 329 w 358"/>
              <a:gd name="T49" fmla="*/ 291 h 864"/>
              <a:gd name="T50" fmla="*/ 313 w 358"/>
              <a:gd name="T51" fmla="*/ 263 h 864"/>
              <a:gd name="T52" fmla="*/ 281 w 358"/>
              <a:gd name="T53" fmla="*/ 224 h 864"/>
              <a:gd name="T54" fmla="*/ 252 w 358"/>
              <a:gd name="T55" fmla="*/ 177 h 864"/>
              <a:gd name="T56" fmla="*/ 212 w 358"/>
              <a:gd name="T57" fmla="*/ 126 h 864"/>
              <a:gd name="T58" fmla="*/ 219 w 358"/>
              <a:gd name="T59" fmla="*/ 98 h 864"/>
              <a:gd name="T60" fmla="*/ 206 w 358"/>
              <a:gd name="T61" fmla="*/ 84 h 864"/>
              <a:gd name="T62" fmla="*/ 184 w 358"/>
              <a:gd name="T63" fmla="*/ 63 h 864"/>
              <a:gd name="T64" fmla="*/ 201 w 358"/>
              <a:gd name="T65" fmla="*/ 33 h 864"/>
              <a:gd name="T66" fmla="*/ 185 w 358"/>
              <a:gd name="T67" fmla="*/ 16 h 864"/>
              <a:gd name="T68" fmla="*/ 159 w 358"/>
              <a:gd name="T69" fmla="*/ 2 h 864"/>
              <a:gd name="T70" fmla="*/ 125 w 358"/>
              <a:gd name="T71" fmla="*/ 7 h 864"/>
              <a:gd name="T72" fmla="*/ 84 w 358"/>
              <a:gd name="T73" fmla="*/ 104 h 864"/>
              <a:gd name="T74" fmla="*/ 242 w 358"/>
              <a:gd name="T75" fmla="*/ 253 h 864"/>
              <a:gd name="T76" fmla="*/ 243 w 358"/>
              <a:gd name="T77" fmla="*/ 268 h 864"/>
              <a:gd name="T78" fmla="*/ 263 w 358"/>
              <a:gd name="T79" fmla="*/ 301 h 864"/>
              <a:gd name="T80" fmla="*/ 266 w 358"/>
              <a:gd name="T81" fmla="*/ 325 h 864"/>
              <a:gd name="T82" fmla="*/ 247 w 358"/>
              <a:gd name="T83" fmla="*/ 332 h 864"/>
              <a:gd name="T84" fmla="*/ 240 w 358"/>
              <a:gd name="T85" fmla="*/ 347 h 864"/>
              <a:gd name="T86" fmla="*/ 228 w 358"/>
              <a:gd name="T87" fmla="*/ 347 h 864"/>
              <a:gd name="T88" fmla="*/ 222 w 358"/>
              <a:gd name="T89" fmla="*/ 330 h 864"/>
              <a:gd name="T90" fmla="*/ 211 w 358"/>
              <a:gd name="T91" fmla="*/ 273 h 864"/>
              <a:gd name="T92" fmla="*/ 256 w 358"/>
              <a:gd name="T93" fmla="*/ 692 h 864"/>
              <a:gd name="T94" fmla="*/ 222 w 358"/>
              <a:gd name="T95" fmla="*/ 767 h 864"/>
              <a:gd name="T96" fmla="*/ 206 w 358"/>
              <a:gd name="T97" fmla="*/ 756 h 864"/>
              <a:gd name="T98" fmla="*/ 214 w 358"/>
              <a:gd name="T99" fmla="*/ 675 h 864"/>
              <a:gd name="T100" fmla="*/ 233 w 358"/>
              <a:gd name="T101" fmla="*/ 685 h 864"/>
              <a:gd name="T102" fmla="*/ 250 w 358"/>
              <a:gd name="T103" fmla="*/ 657 h 864"/>
              <a:gd name="T104" fmla="*/ 88 w 358"/>
              <a:gd name="T105" fmla="*/ 820 h 864"/>
              <a:gd name="T106" fmla="*/ 73 w 358"/>
              <a:gd name="T107" fmla="*/ 829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8" h="864">
                <a:moveTo>
                  <a:pt x="84" y="104"/>
                </a:moveTo>
                <a:lnTo>
                  <a:pt x="84" y="104"/>
                </a:lnTo>
                <a:lnTo>
                  <a:pt x="78" y="111"/>
                </a:lnTo>
                <a:lnTo>
                  <a:pt x="73" y="116"/>
                </a:lnTo>
                <a:lnTo>
                  <a:pt x="69" y="119"/>
                </a:lnTo>
                <a:lnTo>
                  <a:pt x="69" y="119"/>
                </a:lnTo>
                <a:lnTo>
                  <a:pt x="61" y="124"/>
                </a:lnTo>
                <a:lnTo>
                  <a:pt x="55" y="129"/>
                </a:lnTo>
                <a:lnTo>
                  <a:pt x="55" y="129"/>
                </a:lnTo>
                <a:lnTo>
                  <a:pt x="45" y="154"/>
                </a:lnTo>
                <a:lnTo>
                  <a:pt x="45" y="154"/>
                </a:lnTo>
                <a:lnTo>
                  <a:pt x="38" y="181"/>
                </a:lnTo>
                <a:lnTo>
                  <a:pt x="35" y="203"/>
                </a:lnTo>
                <a:lnTo>
                  <a:pt x="35" y="203"/>
                </a:lnTo>
                <a:lnTo>
                  <a:pt x="31" y="212"/>
                </a:lnTo>
                <a:lnTo>
                  <a:pt x="23" y="231"/>
                </a:lnTo>
                <a:lnTo>
                  <a:pt x="20" y="242"/>
                </a:lnTo>
                <a:lnTo>
                  <a:pt x="17" y="253"/>
                </a:lnTo>
                <a:lnTo>
                  <a:pt x="17" y="262"/>
                </a:lnTo>
                <a:lnTo>
                  <a:pt x="19" y="265"/>
                </a:lnTo>
                <a:lnTo>
                  <a:pt x="20" y="268"/>
                </a:lnTo>
                <a:lnTo>
                  <a:pt x="20" y="268"/>
                </a:lnTo>
                <a:lnTo>
                  <a:pt x="25" y="272"/>
                </a:lnTo>
                <a:lnTo>
                  <a:pt x="30" y="275"/>
                </a:lnTo>
                <a:lnTo>
                  <a:pt x="38" y="280"/>
                </a:lnTo>
                <a:lnTo>
                  <a:pt x="47" y="283"/>
                </a:lnTo>
                <a:lnTo>
                  <a:pt x="50" y="283"/>
                </a:lnTo>
                <a:lnTo>
                  <a:pt x="50" y="283"/>
                </a:lnTo>
                <a:lnTo>
                  <a:pt x="48" y="308"/>
                </a:lnTo>
                <a:lnTo>
                  <a:pt x="45" y="330"/>
                </a:lnTo>
                <a:lnTo>
                  <a:pt x="42" y="339"/>
                </a:lnTo>
                <a:lnTo>
                  <a:pt x="40" y="347"/>
                </a:lnTo>
                <a:lnTo>
                  <a:pt x="40" y="347"/>
                </a:lnTo>
                <a:lnTo>
                  <a:pt x="36" y="357"/>
                </a:lnTo>
                <a:lnTo>
                  <a:pt x="31" y="372"/>
                </a:lnTo>
                <a:lnTo>
                  <a:pt x="22" y="408"/>
                </a:lnTo>
                <a:lnTo>
                  <a:pt x="17" y="427"/>
                </a:lnTo>
                <a:lnTo>
                  <a:pt x="15" y="443"/>
                </a:lnTo>
                <a:lnTo>
                  <a:pt x="14" y="455"/>
                </a:lnTo>
                <a:lnTo>
                  <a:pt x="14" y="459"/>
                </a:lnTo>
                <a:lnTo>
                  <a:pt x="15" y="462"/>
                </a:lnTo>
                <a:lnTo>
                  <a:pt x="15" y="462"/>
                </a:lnTo>
                <a:lnTo>
                  <a:pt x="20" y="468"/>
                </a:lnTo>
                <a:lnTo>
                  <a:pt x="25" y="473"/>
                </a:lnTo>
                <a:lnTo>
                  <a:pt x="30" y="477"/>
                </a:lnTo>
                <a:lnTo>
                  <a:pt x="47" y="498"/>
                </a:lnTo>
                <a:lnTo>
                  <a:pt x="35" y="550"/>
                </a:lnTo>
                <a:lnTo>
                  <a:pt x="30" y="566"/>
                </a:lnTo>
                <a:lnTo>
                  <a:pt x="30" y="581"/>
                </a:lnTo>
                <a:lnTo>
                  <a:pt x="30" y="581"/>
                </a:lnTo>
                <a:lnTo>
                  <a:pt x="30" y="592"/>
                </a:lnTo>
                <a:lnTo>
                  <a:pt x="30" y="601"/>
                </a:lnTo>
                <a:lnTo>
                  <a:pt x="30" y="606"/>
                </a:lnTo>
                <a:lnTo>
                  <a:pt x="30" y="606"/>
                </a:lnTo>
                <a:lnTo>
                  <a:pt x="27" y="618"/>
                </a:lnTo>
                <a:lnTo>
                  <a:pt x="20" y="642"/>
                </a:lnTo>
                <a:lnTo>
                  <a:pt x="10" y="675"/>
                </a:lnTo>
                <a:lnTo>
                  <a:pt x="30" y="690"/>
                </a:lnTo>
                <a:lnTo>
                  <a:pt x="30" y="720"/>
                </a:lnTo>
                <a:lnTo>
                  <a:pt x="30" y="765"/>
                </a:lnTo>
                <a:lnTo>
                  <a:pt x="30" y="765"/>
                </a:lnTo>
                <a:lnTo>
                  <a:pt x="14" y="772"/>
                </a:lnTo>
                <a:lnTo>
                  <a:pt x="2" y="779"/>
                </a:lnTo>
                <a:lnTo>
                  <a:pt x="0" y="782"/>
                </a:lnTo>
                <a:lnTo>
                  <a:pt x="0" y="784"/>
                </a:lnTo>
                <a:lnTo>
                  <a:pt x="0" y="785"/>
                </a:lnTo>
                <a:lnTo>
                  <a:pt x="0" y="785"/>
                </a:lnTo>
                <a:lnTo>
                  <a:pt x="2" y="786"/>
                </a:lnTo>
                <a:lnTo>
                  <a:pt x="6" y="787"/>
                </a:lnTo>
                <a:lnTo>
                  <a:pt x="17" y="787"/>
                </a:lnTo>
                <a:lnTo>
                  <a:pt x="30" y="785"/>
                </a:lnTo>
                <a:lnTo>
                  <a:pt x="30" y="785"/>
                </a:lnTo>
                <a:lnTo>
                  <a:pt x="31" y="797"/>
                </a:lnTo>
                <a:lnTo>
                  <a:pt x="32" y="810"/>
                </a:lnTo>
                <a:lnTo>
                  <a:pt x="36" y="825"/>
                </a:lnTo>
                <a:lnTo>
                  <a:pt x="38" y="832"/>
                </a:lnTo>
                <a:lnTo>
                  <a:pt x="42" y="839"/>
                </a:lnTo>
                <a:lnTo>
                  <a:pt x="46" y="846"/>
                </a:lnTo>
                <a:lnTo>
                  <a:pt x="51" y="852"/>
                </a:lnTo>
                <a:lnTo>
                  <a:pt x="56" y="857"/>
                </a:lnTo>
                <a:lnTo>
                  <a:pt x="63" y="861"/>
                </a:lnTo>
                <a:lnTo>
                  <a:pt x="71" y="863"/>
                </a:lnTo>
                <a:lnTo>
                  <a:pt x="79" y="864"/>
                </a:lnTo>
                <a:lnTo>
                  <a:pt x="79" y="864"/>
                </a:lnTo>
                <a:lnTo>
                  <a:pt x="84" y="864"/>
                </a:lnTo>
                <a:lnTo>
                  <a:pt x="88" y="863"/>
                </a:lnTo>
                <a:lnTo>
                  <a:pt x="92" y="861"/>
                </a:lnTo>
                <a:lnTo>
                  <a:pt x="96" y="858"/>
                </a:lnTo>
                <a:lnTo>
                  <a:pt x="102" y="851"/>
                </a:lnTo>
                <a:lnTo>
                  <a:pt x="108" y="842"/>
                </a:lnTo>
                <a:lnTo>
                  <a:pt x="112" y="831"/>
                </a:lnTo>
                <a:lnTo>
                  <a:pt x="115" y="818"/>
                </a:lnTo>
                <a:lnTo>
                  <a:pt x="118" y="806"/>
                </a:lnTo>
                <a:lnTo>
                  <a:pt x="120" y="792"/>
                </a:lnTo>
                <a:lnTo>
                  <a:pt x="123" y="766"/>
                </a:lnTo>
                <a:lnTo>
                  <a:pt x="124" y="743"/>
                </a:lnTo>
                <a:lnTo>
                  <a:pt x="124" y="720"/>
                </a:lnTo>
                <a:lnTo>
                  <a:pt x="144" y="705"/>
                </a:lnTo>
                <a:lnTo>
                  <a:pt x="154" y="700"/>
                </a:lnTo>
                <a:lnTo>
                  <a:pt x="159" y="715"/>
                </a:lnTo>
                <a:lnTo>
                  <a:pt x="159" y="715"/>
                </a:lnTo>
                <a:lnTo>
                  <a:pt x="160" y="728"/>
                </a:lnTo>
                <a:lnTo>
                  <a:pt x="163" y="741"/>
                </a:lnTo>
                <a:lnTo>
                  <a:pt x="168" y="757"/>
                </a:lnTo>
                <a:lnTo>
                  <a:pt x="174" y="774"/>
                </a:lnTo>
                <a:lnTo>
                  <a:pt x="179" y="781"/>
                </a:lnTo>
                <a:lnTo>
                  <a:pt x="184" y="787"/>
                </a:lnTo>
                <a:lnTo>
                  <a:pt x="190" y="793"/>
                </a:lnTo>
                <a:lnTo>
                  <a:pt x="196" y="798"/>
                </a:lnTo>
                <a:lnTo>
                  <a:pt x="205" y="802"/>
                </a:lnTo>
                <a:lnTo>
                  <a:pt x="214" y="805"/>
                </a:lnTo>
                <a:lnTo>
                  <a:pt x="214" y="805"/>
                </a:lnTo>
                <a:lnTo>
                  <a:pt x="219" y="805"/>
                </a:lnTo>
                <a:lnTo>
                  <a:pt x="222" y="805"/>
                </a:lnTo>
                <a:lnTo>
                  <a:pt x="227" y="802"/>
                </a:lnTo>
                <a:lnTo>
                  <a:pt x="231" y="800"/>
                </a:lnTo>
                <a:lnTo>
                  <a:pt x="240" y="792"/>
                </a:lnTo>
                <a:lnTo>
                  <a:pt x="247" y="782"/>
                </a:lnTo>
                <a:lnTo>
                  <a:pt x="253" y="770"/>
                </a:lnTo>
                <a:lnTo>
                  <a:pt x="260" y="756"/>
                </a:lnTo>
                <a:lnTo>
                  <a:pt x="264" y="741"/>
                </a:lnTo>
                <a:lnTo>
                  <a:pt x="269" y="725"/>
                </a:lnTo>
                <a:lnTo>
                  <a:pt x="278" y="694"/>
                </a:lnTo>
                <a:lnTo>
                  <a:pt x="283" y="667"/>
                </a:lnTo>
                <a:lnTo>
                  <a:pt x="288" y="641"/>
                </a:lnTo>
                <a:lnTo>
                  <a:pt x="288" y="641"/>
                </a:lnTo>
                <a:lnTo>
                  <a:pt x="293" y="631"/>
                </a:lnTo>
                <a:lnTo>
                  <a:pt x="296" y="622"/>
                </a:lnTo>
                <a:lnTo>
                  <a:pt x="298" y="611"/>
                </a:lnTo>
                <a:lnTo>
                  <a:pt x="298" y="611"/>
                </a:lnTo>
                <a:lnTo>
                  <a:pt x="298" y="606"/>
                </a:lnTo>
                <a:lnTo>
                  <a:pt x="297" y="602"/>
                </a:lnTo>
                <a:lnTo>
                  <a:pt x="296" y="600"/>
                </a:lnTo>
                <a:lnTo>
                  <a:pt x="293" y="597"/>
                </a:lnTo>
                <a:lnTo>
                  <a:pt x="289" y="596"/>
                </a:lnTo>
                <a:lnTo>
                  <a:pt x="288" y="596"/>
                </a:lnTo>
                <a:lnTo>
                  <a:pt x="288" y="596"/>
                </a:lnTo>
                <a:lnTo>
                  <a:pt x="289" y="583"/>
                </a:lnTo>
                <a:lnTo>
                  <a:pt x="289" y="572"/>
                </a:lnTo>
                <a:lnTo>
                  <a:pt x="288" y="561"/>
                </a:lnTo>
                <a:lnTo>
                  <a:pt x="273" y="506"/>
                </a:lnTo>
                <a:lnTo>
                  <a:pt x="293" y="447"/>
                </a:lnTo>
                <a:lnTo>
                  <a:pt x="328" y="447"/>
                </a:lnTo>
                <a:lnTo>
                  <a:pt x="353" y="417"/>
                </a:lnTo>
                <a:lnTo>
                  <a:pt x="358" y="328"/>
                </a:lnTo>
                <a:lnTo>
                  <a:pt x="328" y="328"/>
                </a:lnTo>
                <a:lnTo>
                  <a:pt x="328" y="308"/>
                </a:lnTo>
                <a:lnTo>
                  <a:pt x="328" y="308"/>
                </a:lnTo>
                <a:lnTo>
                  <a:pt x="328" y="300"/>
                </a:lnTo>
                <a:lnTo>
                  <a:pt x="329" y="291"/>
                </a:lnTo>
                <a:lnTo>
                  <a:pt x="328" y="283"/>
                </a:lnTo>
                <a:lnTo>
                  <a:pt x="328" y="283"/>
                </a:lnTo>
                <a:lnTo>
                  <a:pt x="325" y="274"/>
                </a:lnTo>
                <a:lnTo>
                  <a:pt x="322" y="268"/>
                </a:lnTo>
                <a:lnTo>
                  <a:pt x="317" y="264"/>
                </a:lnTo>
                <a:lnTo>
                  <a:pt x="313" y="263"/>
                </a:lnTo>
                <a:lnTo>
                  <a:pt x="313" y="263"/>
                </a:lnTo>
                <a:lnTo>
                  <a:pt x="310" y="263"/>
                </a:lnTo>
                <a:lnTo>
                  <a:pt x="307" y="260"/>
                </a:lnTo>
                <a:lnTo>
                  <a:pt x="303" y="258"/>
                </a:lnTo>
                <a:lnTo>
                  <a:pt x="303" y="258"/>
                </a:lnTo>
                <a:lnTo>
                  <a:pt x="281" y="224"/>
                </a:lnTo>
                <a:lnTo>
                  <a:pt x="264" y="201"/>
                </a:lnTo>
                <a:lnTo>
                  <a:pt x="260" y="192"/>
                </a:lnTo>
                <a:lnTo>
                  <a:pt x="258" y="188"/>
                </a:lnTo>
                <a:lnTo>
                  <a:pt x="258" y="188"/>
                </a:lnTo>
                <a:lnTo>
                  <a:pt x="257" y="185"/>
                </a:lnTo>
                <a:lnTo>
                  <a:pt x="252" y="177"/>
                </a:lnTo>
                <a:lnTo>
                  <a:pt x="237" y="157"/>
                </a:lnTo>
                <a:lnTo>
                  <a:pt x="222" y="137"/>
                </a:lnTo>
                <a:lnTo>
                  <a:pt x="214" y="129"/>
                </a:lnTo>
                <a:lnTo>
                  <a:pt x="214" y="129"/>
                </a:lnTo>
                <a:lnTo>
                  <a:pt x="212" y="127"/>
                </a:lnTo>
                <a:lnTo>
                  <a:pt x="212" y="126"/>
                </a:lnTo>
                <a:lnTo>
                  <a:pt x="212" y="120"/>
                </a:lnTo>
                <a:lnTo>
                  <a:pt x="214" y="109"/>
                </a:lnTo>
                <a:lnTo>
                  <a:pt x="214" y="109"/>
                </a:lnTo>
                <a:lnTo>
                  <a:pt x="215" y="105"/>
                </a:lnTo>
                <a:lnTo>
                  <a:pt x="217" y="100"/>
                </a:lnTo>
                <a:lnTo>
                  <a:pt x="219" y="98"/>
                </a:lnTo>
                <a:lnTo>
                  <a:pt x="217" y="95"/>
                </a:lnTo>
                <a:lnTo>
                  <a:pt x="216" y="93"/>
                </a:lnTo>
                <a:lnTo>
                  <a:pt x="214" y="89"/>
                </a:lnTo>
                <a:lnTo>
                  <a:pt x="214" y="89"/>
                </a:lnTo>
                <a:lnTo>
                  <a:pt x="210" y="86"/>
                </a:lnTo>
                <a:lnTo>
                  <a:pt x="206" y="84"/>
                </a:lnTo>
                <a:lnTo>
                  <a:pt x="197" y="80"/>
                </a:lnTo>
                <a:lnTo>
                  <a:pt x="189" y="79"/>
                </a:lnTo>
                <a:lnTo>
                  <a:pt x="189" y="79"/>
                </a:lnTo>
                <a:lnTo>
                  <a:pt x="184" y="69"/>
                </a:lnTo>
                <a:lnTo>
                  <a:pt x="184" y="69"/>
                </a:lnTo>
                <a:lnTo>
                  <a:pt x="184" y="63"/>
                </a:lnTo>
                <a:lnTo>
                  <a:pt x="186" y="53"/>
                </a:lnTo>
                <a:lnTo>
                  <a:pt x="189" y="39"/>
                </a:lnTo>
                <a:lnTo>
                  <a:pt x="199" y="54"/>
                </a:lnTo>
                <a:lnTo>
                  <a:pt x="199" y="54"/>
                </a:lnTo>
                <a:lnTo>
                  <a:pt x="201" y="43"/>
                </a:lnTo>
                <a:lnTo>
                  <a:pt x="201" y="33"/>
                </a:lnTo>
                <a:lnTo>
                  <a:pt x="200" y="28"/>
                </a:lnTo>
                <a:lnTo>
                  <a:pt x="199" y="24"/>
                </a:lnTo>
                <a:lnTo>
                  <a:pt x="199" y="24"/>
                </a:lnTo>
                <a:lnTo>
                  <a:pt x="196" y="22"/>
                </a:lnTo>
                <a:lnTo>
                  <a:pt x="192" y="19"/>
                </a:lnTo>
                <a:lnTo>
                  <a:pt x="185" y="16"/>
                </a:lnTo>
                <a:lnTo>
                  <a:pt x="174" y="14"/>
                </a:lnTo>
                <a:lnTo>
                  <a:pt x="174" y="14"/>
                </a:lnTo>
                <a:lnTo>
                  <a:pt x="173" y="12"/>
                </a:lnTo>
                <a:lnTo>
                  <a:pt x="169" y="7"/>
                </a:lnTo>
                <a:lnTo>
                  <a:pt x="164" y="4"/>
                </a:lnTo>
                <a:lnTo>
                  <a:pt x="159" y="2"/>
                </a:lnTo>
                <a:lnTo>
                  <a:pt x="153" y="1"/>
                </a:lnTo>
                <a:lnTo>
                  <a:pt x="144" y="0"/>
                </a:lnTo>
                <a:lnTo>
                  <a:pt x="144" y="0"/>
                </a:lnTo>
                <a:lnTo>
                  <a:pt x="139" y="0"/>
                </a:lnTo>
                <a:lnTo>
                  <a:pt x="135" y="2"/>
                </a:lnTo>
                <a:lnTo>
                  <a:pt x="125" y="7"/>
                </a:lnTo>
                <a:lnTo>
                  <a:pt x="118" y="13"/>
                </a:lnTo>
                <a:lnTo>
                  <a:pt x="110" y="22"/>
                </a:lnTo>
                <a:lnTo>
                  <a:pt x="98" y="37"/>
                </a:lnTo>
                <a:lnTo>
                  <a:pt x="94" y="44"/>
                </a:lnTo>
                <a:lnTo>
                  <a:pt x="84" y="74"/>
                </a:lnTo>
                <a:lnTo>
                  <a:pt x="84" y="104"/>
                </a:lnTo>
                <a:close/>
                <a:moveTo>
                  <a:pt x="214" y="228"/>
                </a:moveTo>
                <a:lnTo>
                  <a:pt x="214" y="228"/>
                </a:lnTo>
                <a:lnTo>
                  <a:pt x="222" y="234"/>
                </a:lnTo>
                <a:lnTo>
                  <a:pt x="238" y="248"/>
                </a:lnTo>
                <a:lnTo>
                  <a:pt x="238" y="248"/>
                </a:lnTo>
                <a:lnTo>
                  <a:pt x="242" y="253"/>
                </a:lnTo>
                <a:lnTo>
                  <a:pt x="243" y="254"/>
                </a:lnTo>
                <a:lnTo>
                  <a:pt x="243" y="255"/>
                </a:lnTo>
                <a:lnTo>
                  <a:pt x="242" y="259"/>
                </a:lnTo>
                <a:lnTo>
                  <a:pt x="242" y="263"/>
                </a:lnTo>
                <a:lnTo>
                  <a:pt x="243" y="268"/>
                </a:lnTo>
                <a:lnTo>
                  <a:pt x="243" y="268"/>
                </a:lnTo>
                <a:lnTo>
                  <a:pt x="247" y="277"/>
                </a:lnTo>
                <a:lnTo>
                  <a:pt x="250" y="282"/>
                </a:lnTo>
                <a:lnTo>
                  <a:pt x="253" y="287"/>
                </a:lnTo>
                <a:lnTo>
                  <a:pt x="258" y="293"/>
                </a:lnTo>
                <a:lnTo>
                  <a:pt x="258" y="293"/>
                </a:lnTo>
                <a:lnTo>
                  <a:pt x="263" y="301"/>
                </a:lnTo>
                <a:lnTo>
                  <a:pt x="266" y="309"/>
                </a:lnTo>
                <a:lnTo>
                  <a:pt x="268" y="315"/>
                </a:lnTo>
                <a:lnTo>
                  <a:pt x="268" y="318"/>
                </a:lnTo>
                <a:lnTo>
                  <a:pt x="268" y="318"/>
                </a:lnTo>
                <a:lnTo>
                  <a:pt x="267" y="320"/>
                </a:lnTo>
                <a:lnTo>
                  <a:pt x="266" y="325"/>
                </a:lnTo>
                <a:lnTo>
                  <a:pt x="263" y="328"/>
                </a:lnTo>
                <a:lnTo>
                  <a:pt x="261" y="330"/>
                </a:lnTo>
                <a:lnTo>
                  <a:pt x="258" y="331"/>
                </a:lnTo>
                <a:lnTo>
                  <a:pt x="253" y="332"/>
                </a:lnTo>
                <a:lnTo>
                  <a:pt x="253" y="332"/>
                </a:lnTo>
                <a:lnTo>
                  <a:pt x="247" y="332"/>
                </a:lnTo>
                <a:lnTo>
                  <a:pt x="247" y="332"/>
                </a:lnTo>
                <a:lnTo>
                  <a:pt x="250" y="334"/>
                </a:lnTo>
                <a:lnTo>
                  <a:pt x="250" y="335"/>
                </a:lnTo>
                <a:lnTo>
                  <a:pt x="248" y="337"/>
                </a:lnTo>
                <a:lnTo>
                  <a:pt x="248" y="337"/>
                </a:lnTo>
                <a:lnTo>
                  <a:pt x="240" y="347"/>
                </a:lnTo>
                <a:lnTo>
                  <a:pt x="236" y="351"/>
                </a:lnTo>
                <a:lnTo>
                  <a:pt x="233" y="352"/>
                </a:lnTo>
                <a:lnTo>
                  <a:pt x="233" y="352"/>
                </a:lnTo>
                <a:lnTo>
                  <a:pt x="230" y="351"/>
                </a:lnTo>
                <a:lnTo>
                  <a:pt x="228" y="350"/>
                </a:lnTo>
                <a:lnTo>
                  <a:pt x="228" y="347"/>
                </a:lnTo>
                <a:lnTo>
                  <a:pt x="228" y="347"/>
                </a:lnTo>
                <a:lnTo>
                  <a:pt x="228" y="345"/>
                </a:lnTo>
                <a:lnTo>
                  <a:pt x="227" y="341"/>
                </a:lnTo>
                <a:lnTo>
                  <a:pt x="223" y="332"/>
                </a:lnTo>
                <a:lnTo>
                  <a:pt x="223" y="332"/>
                </a:lnTo>
                <a:lnTo>
                  <a:pt x="222" y="330"/>
                </a:lnTo>
                <a:lnTo>
                  <a:pt x="220" y="328"/>
                </a:lnTo>
                <a:lnTo>
                  <a:pt x="215" y="323"/>
                </a:lnTo>
                <a:lnTo>
                  <a:pt x="210" y="319"/>
                </a:lnTo>
                <a:lnTo>
                  <a:pt x="209" y="318"/>
                </a:lnTo>
                <a:lnTo>
                  <a:pt x="209" y="318"/>
                </a:lnTo>
                <a:lnTo>
                  <a:pt x="211" y="273"/>
                </a:lnTo>
                <a:lnTo>
                  <a:pt x="214" y="228"/>
                </a:lnTo>
                <a:lnTo>
                  <a:pt x="214" y="228"/>
                </a:lnTo>
                <a:close/>
                <a:moveTo>
                  <a:pt x="264" y="657"/>
                </a:moveTo>
                <a:lnTo>
                  <a:pt x="264" y="657"/>
                </a:lnTo>
                <a:lnTo>
                  <a:pt x="261" y="674"/>
                </a:lnTo>
                <a:lnTo>
                  <a:pt x="256" y="692"/>
                </a:lnTo>
                <a:lnTo>
                  <a:pt x="251" y="713"/>
                </a:lnTo>
                <a:lnTo>
                  <a:pt x="243" y="733"/>
                </a:lnTo>
                <a:lnTo>
                  <a:pt x="236" y="751"/>
                </a:lnTo>
                <a:lnTo>
                  <a:pt x="231" y="757"/>
                </a:lnTo>
                <a:lnTo>
                  <a:pt x="227" y="764"/>
                </a:lnTo>
                <a:lnTo>
                  <a:pt x="222" y="767"/>
                </a:lnTo>
                <a:lnTo>
                  <a:pt x="219" y="769"/>
                </a:lnTo>
                <a:lnTo>
                  <a:pt x="219" y="769"/>
                </a:lnTo>
                <a:lnTo>
                  <a:pt x="215" y="767"/>
                </a:lnTo>
                <a:lnTo>
                  <a:pt x="211" y="765"/>
                </a:lnTo>
                <a:lnTo>
                  <a:pt x="209" y="761"/>
                </a:lnTo>
                <a:lnTo>
                  <a:pt x="206" y="756"/>
                </a:lnTo>
                <a:lnTo>
                  <a:pt x="202" y="744"/>
                </a:lnTo>
                <a:lnTo>
                  <a:pt x="200" y="729"/>
                </a:lnTo>
                <a:lnTo>
                  <a:pt x="199" y="715"/>
                </a:lnTo>
                <a:lnTo>
                  <a:pt x="199" y="703"/>
                </a:lnTo>
                <a:lnTo>
                  <a:pt x="199" y="690"/>
                </a:lnTo>
                <a:lnTo>
                  <a:pt x="214" y="675"/>
                </a:lnTo>
                <a:lnTo>
                  <a:pt x="214" y="675"/>
                </a:lnTo>
                <a:lnTo>
                  <a:pt x="220" y="680"/>
                </a:lnTo>
                <a:lnTo>
                  <a:pt x="226" y="684"/>
                </a:lnTo>
                <a:lnTo>
                  <a:pt x="230" y="685"/>
                </a:lnTo>
                <a:lnTo>
                  <a:pt x="233" y="685"/>
                </a:lnTo>
                <a:lnTo>
                  <a:pt x="233" y="685"/>
                </a:lnTo>
                <a:lnTo>
                  <a:pt x="237" y="684"/>
                </a:lnTo>
                <a:lnTo>
                  <a:pt x="241" y="680"/>
                </a:lnTo>
                <a:lnTo>
                  <a:pt x="243" y="675"/>
                </a:lnTo>
                <a:lnTo>
                  <a:pt x="246" y="670"/>
                </a:lnTo>
                <a:lnTo>
                  <a:pt x="248" y="661"/>
                </a:lnTo>
                <a:lnTo>
                  <a:pt x="250" y="657"/>
                </a:lnTo>
                <a:lnTo>
                  <a:pt x="264" y="657"/>
                </a:lnTo>
                <a:close/>
                <a:moveTo>
                  <a:pt x="64" y="805"/>
                </a:moveTo>
                <a:lnTo>
                  <a:pt x="89" y="805"/>
                </a:lnTo>
                <a:lnTo>
                  <a:pt x="89" y="805"/>
                </a:lnTo>
                <a:lnTo>
                  <a:pt x="89" y="810"/>
                </a:lnTo>
                <a:lnTo>
                  <a:pt x="88" y="820"/>
                </a:lnTo>
                <a:lnTo>
                  <a:pt x="84" y="829"/>
                </a:lnTo>
                <a:lnTo>
                  <a:pt x="82" y="833"/>
                </a:lnTo>
                <a:lnTo>
                  <a:pt x="79" y="834"/>
                </a:lnTo>
                <a:lnTo>
                  <a:pt x="79" y="834"/>
                </a:lnTo>
                <a:lnTo>
                  <a:pt x="77" y="833"/>
                </a:lnTo>
                <a:lnTo>
                  <a:pt x="73" y="829"/>
                </a:lnTo>
                <a:lnTo>
                  <a:pt x="68" y="820"/>
                </a:lnTo>
                <a:lnTo>
                  <a:pt x="66" y="810"/>
                </a:lnTo>
                <a:lnTo>
                  <a:pt x="64" y="805"/>
                </a:lnTo>
                <a:lnTo>
                  <a:pt x="64" y="80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3">
            <a:extLst>
              <a:ext uri="{FF2B5EF4-FFF2-40B4-BE49-F238E27FC236}">
                <a16:creationId xmlns:a16="http://schemas.microsoft.com/office/drawing/2014/main" id="{E450B63A-83FB-46CB-96D6-0D904DDA755C}"/>
              </a:ext>
            </a:extLst>
          </p:cNvPr>
          <p:cNvSpPr>
            <a:spLocks noEditPoints="1"/>
          </p:cNvSpPr>
          <p:nvPr/>
        </p:nvSpPr>
        <p:spPr bwMode="auto">
          <a:xfrm>
            <a:off x="8325748" y="828895"/>
            <a:ext cx="656384" cy="1753686"/>
          </a:xfrm>
          <a:custGeom>
            <a:avLst/>
            <a:gdLst>
              <a:gd name="T0" fmla="*/ 395 w 919"/>
              <a:gd name="T1" fmla="*/ 85 h 2459"/>
              <a:gd name="T2" fmla="*/ 371 w 919"/>
              <a:gd name="T3" fmla="*/ 166 h 2459"/>
              <a:gd name="T4" fmla="*/ 339 w 919"/>
              <a:gd name="T5" fmla="*/ 237 h 2459"/>
              <a:gd name="T6" fmla="*/ 276 w 919"/>
              <a:gd name="T7" fmla="*/ 325 h 2459"/>
              <a:gd name="T8" fmla="*/ 68 w 919"/>
              <a:gd name="T9" fmla="*/ 688 h 2459"/>
              <a:gd name="T10" fmla="*/ 0 w 919"/>
              <a:gd name="T11" fmla="*/ 857 h 2459"/>
              <a:gd name="T12" fmla="*/ 52 w 919"/>
              <a:gd name="T13" fmla="*/ 910 h 2459"/>
              <a:gd name="T14" fmla="*/ 111 w 919"/>
              <a:gd name="T15" fmla="*/ 916 h 2459"/>
              <a:gd name="T16" fmla="*/ 185 w 919"/>
              <a:gd name="T17" fmla="*/ 902 h 2459"/>
              <a:gd name="T18" fmla="*/ 220 w 919"/>
              <a:gd name="T19" fmla="*/ 916 h 2459"/>
              <a:gd name="T20" fmla="*/ 326 w 919"/>
              <a:gd name="T21" fmla="*/ 870 h 2459"/>
              <a:gd name="T22" fmla="*/ 288 w 919"/>
              <a:gd name="T23" fmla="*/ 1036 h 2459"/>
              <a:gd name="T24" fmla="*/ 175 w 919"/>
              <a:gd name="T25" fmla="*/ 1292 h 2459"/>
              <a:gd name="T26" fmla="*/ 137 w 919"/>
              <a:gd name="T27" fmla="*/ 1739 h 2459"/>
              <a:gd name="T28" fmla="*/ 220 w 919"/>
              <a:gd name="T29" fmla="*/ 2091 h 2459"/>
              <a:gd name="T30" fmla="*/ 319 w 919"/>
              <a:gd name="T31" fmla="*/ 2075 h 2459"/>
              <a:gd name="T32" fmla="*/ 382 w 919"/>
              <a:gd name="T33" fmla="*/ 1990 h 2459"/>
              <a:gd name="T34" fmla="*/ 429 w 919"/>
              <a:gd name="T35" fmla="*/ 1976 h 2459"/>
              <a:gd name="T36" fmla="*/ 429 w 919"/>
              <a:gd name="T37" fmla="*/ 1927 h 2459"/>
              <a:gd name="T38" fmla="*/ 494 w 919"/>
              <a:gd name="T39" fmla="*/ 1964 h 2459"/>
              <a:gd name="T40" fmla="*/ 558 w 919"/>
              <a:gd name="T41" fmla="*/ 2271 h 2459"/>
              <a:gd name="T42" fmla="*/ 674 w 919"/>
              <a:gd name="T43" fmla="*/ 2452 h 2459"/>
              <a:gd name="T44" fmla="*/ 792 w 919"/>
              <a:gd name="T45" fmla="*/ 2398 h 2459"/>
              <a:gd name="T46" fmla="*/ 881 w 919"/>
              <a:gd name="T47" fmla="*/ 1990 h 2459"/>
              <a:gd name="T48" fmla="*/ 905 w 919"/>
              <a:gd name="T49" fmla="*/ 1879 h 2459"/>
              <a:gd name="T50" fmla="*/ 865 w 919"/>
              <a:gd name="T51" fmla="*/ 1639 h 2459"/>
              <a:gd name="T52" fmla="*/ 808 w 919"/>
              <a:gd name="T53" fmla="*/ 1248 h 2459"/>
              <a:gd name="T54" fmla="*/ 854 w 919"/>
              <a:gd name="T55" fmla="*/ 1198 h 2459"/>
              <a:gd name="T56" fmla="*/ 897 w 919"/>
              <a:gd name="T57" fmla="*/ 1041 h 2459"/>
              <a:gd name="T58" fmla="*/ 918 w 919"/>
              <a:gd name="T59" fmla="*/ 953 h 2459"/>
              <a:gd name="T60" fmla="*/ 854 w 919"/>
              <a:gd name="T61" fmla="*/ 804 h 2459"/>
              <a:gd name="T62" fmla="*/ 891 w 919"/>
              <a:gd name="T63" fmla="*/ 636 h 2459"/>
              <a:gd name="T64" fmla="*/ 845 w 919"/>
              <a:gd name="T65" fmla="*/ 396 h 2459"/>
              <a:gd name="T66" fmla="*/ 745 w 919"/>
              <a:gd name="T67" fmla="*/ 229 h 2459"/>
              <a:gd name="T68" fmla="*/ 653 w 919"/>
              <a:gd name="T69" fmla="*/ 166 h 2459"/>
              <a:gd name="T70" fmla="*/ 620 w 919"/>
              <a:gd name="T71" fmla="*/ 60 h 2459"/>
              <a:gd name="T72" fmla="*/ 535 w 919"/>
              <a:gd name="T73" fmla="*/ 0 h 2459"/>
              <a:gd name="T74" fmla="*/ 478 w 919"/>
              <a:gd name="T75" fmla="*/ 1292 h 2459"/>
              <a:gd name="T76" fmla="*/ 633 w 919"/>
              <a:gd name="T77" fmla="*/ 1292 h 2459"/>
              <a:gd name="T78" fmla="*/ 617 w 919"/>
              <a:gd name="T79" fmla="*/ 1419 h 2459"/>
              <a:gd name="T80" fmla="*/ 560 w 919"/>
              <a:gd name="T81" fmla="*/ 1427 h 2459"/>
              <a:gd name="T82" fmla="*/ 581 w 919"/>
              <a:gd name="T83" fmla="*/ 1287 h 2459"/>
              <a:gd name="T84" fmla="*/ 423 w 919"/>
              <a:gd name="T85" fmla="*/ 1283 h 2459"/>
              <a:gd name="T86" fmla="*/ 498 w 919"/>
              <a:gd name="T87" fmla="*/ 1472 h 2459"/>
              <a:gd name="T88" fmla="*/ 761 w 919"/>
              <a:gd name="T89" fmla="*/ 1585 h 2459"/>
              <a:gd name="T90" fmla="*/ 817 w 919"/>
              <a:gd name="T91" fmla="*/ 1782 h 2459"/>
              <a:gd name="T92" fmla="*/ 792 w 919"/>
              <a:gd name="T93" fmla="*/ 1891 h 2459"/>
              <a:gd name="T94" fmla="*/ 734 w 919"/>
              <a:gd name="T95" fmla="*/ 1709 h 2459"/>
              <a:gd name="T96" fmla="*/ 722 w 919"/>
              <a:gd name="T97" fmla="*/ 1808 h 2459"/>
              <a:gd name="T98" fmla="*/ 685 w 919"/>
              <a:gd name="T99" fmla="*/ 1851 h 2459"/>
              <a:gd name="T100" fmla="*/ 599 w 919"/>
              <a:gd name="T101" fmla="*/ 2052 h 2459"/>
              <a:gd name="T102" fmla="*/ 675 w 919"/>
              <a:gd name="T103" fmla="*/ 1997 h 2459"/>
              <a:gd name="T104" fmla="*/ 745 w 919"/>
              <a:gd name="T105" fmla="*/ 2042 h 2459"/>
              <a:gd name="T106" fmla="*/ 782 w 919"/>
              <a:gd name="T107" fmla="*/ 2244 h 2459"/>
              <a:gd name="T108" fmla="*/ 689 w 919"/>
              <a:gd name="T109" fmla="*/ 2372 h 2459"/>
              <a:gd name="T110" fmla="*/ 600 w 919"/>
              <a:gd name="T111" fmla="*/ 2205 h 2459"/>
              <a:gd name="T112" fmla="*/ 246 w 919"/>
              <a:gd name="T113" fmla="*/ 1770 h 2459"/>
              <a:gd name="T114" fmla="*/ 214 w 919"/>
              <a:gd name="T115" fmla="*/ 1956 h 2459"/>
              <a:gd name="T116" fmla="*/ 257 w 919"/>
              <a:gd name="T117" fmla="*/ 2004 h 2459"/>
              <a:gd name="T118" fmla="*/ 250 w 919"/>
              <a:gd name="T119" fmla="*/ 2056 h 2459"/>
              <a:gd name="T120" fmla="*/ 187 w 919"/>
              <a:gd name="T121" fmla="*/ 1878 h 2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9" h="2459">
                <a:moveTo>
                  <a:pt x="473" y="5"/>
                </a:moveTo>
                <a:lnTo>
                  <a:pt x="473" y="5"/>
                </a:lnTo>
                <a:lnTo>
                  <a:pt x="451" y="17"/>
                </a:lnTo>
                <a:lnTo>
                  <a:pt x="434" y="30"/>
                </a:lnTo>
                <a:lnTo>
                  <a:pt x="427" y="35"/>
                </a:lnTo>
                <a:lnTo>
                  <a:pt x="423" y="39"/>
                </a:lnTo>
                <a:lnTo>
                  <a:pt x="423" y="39"/>
                </a:lnTo>
                <a:lnTo>
                  <a:pt x="415" y="49"/>
                </a:lnTo>
                <a:lnTo>
                  <a:pt x="408" y="62"/>
                </a:lnTo>
                <a:lnTo>
                  <a:pt x="400" y="73"/>
                </a:lnTo>
                <a:lnTo>
                  <a:pt x="395" y="85"/>
                </a:lnTo>
                <a:lnTo>
                  <a:pt x="395" y="85"/>
                </a:lnTo>
                <a:lnTo>
                  <a:pt x="392" y="99"/>
                </a:lnTo>
                <a:lnTo>
                  <a:pt x="389" y="115"/>
                </a:lnTo>
                <a:lnTo>
                  <a:pt x="388" y="133"/>
                </a:lnTo>
                <a:lnTo>
                  <a:pt x="388" y="133"/>
                </a:lnTo>
                <a:lnTo>
                  <a:pt x="384" y="133"/>
                </a:lnTo>
                <a:lnTo>
                  <a:pt x="382" y="136"/>
                </a:lnTo>
                <a:lnTo>
                  <a:pt x="377" y="138"/>
                </a:lnTo>
                <a:lnTo>
                  <a:pt x="377" y="138"/>
                </a:lnTo>
                <a:lnTo>
                  <a:pt x="374" y="142"/>
                </a:lnTo>
                <a:lnTo>
                  <a:pt x="373" y="149"/>
                </a:lnTo>
                <a:lnTo>
                  <a:pt x="372" y="158"/>
                </a:lnTo>
                <a:lnTo>
                  <a:pt x="371" y="166"/>
                </a:lnTo>
                <a:lnTo>
                  <a:pt x="372" y="178"/>
                </a:lnTo>
                <a:lnTo>
                  <a:pt x="372" y="186"/>
                </a:lnTo>
                <a:lnTo>
                  <a:pt x="374" y="195"/>
                </a:lnTo>
                <a:lnTo>
                  <a:pt x="377" y="200"/>
                </a:lnTo>
                <a:lnTo>
                  <a:pt x="377" y="200"/>
                </a:lnTo>
                <a:lnTo>
                  <a:pt x="383" y="207"/>
                </a:lnTo>
                <a:lnTo>
                  <a:pt x="389" y="212"/>
                </a:lnTo>
                <a:lnTo>
                  <a:pt x="395" y="216"/>
                </a:lnTo>
                <a:lnTo>
                  <a:pt x="395" y="216"/>
                </a:lnTo>
                <a:lnTo>
                  <a:pt x="383" y="219"/>
                </a:lnTo>
                <a:lnTo>
                  <a:pt x="356" y="229"/>
                </a:lnTo>
                <a:lnTo>
                  <a:pt x="339" y="237"/>
                </a:lnTo>
                <a:lnTo>
                  <a:pt x="324" y="244"/>
                </a:lnTo>
                <a:lnTo>
                  <a:pt x="309" y="253"/>
                </a:lnTo>
                <a:lnTo>
                  <a:pt x="304" y="256"/>
                </a:lnTo>
                <a:lnTo>
                  <a:pt x="299" y="261"/>
                </a:lnTo>
                <a:lnTo>
                  <a:pt x="299" y="261"/>
                </a:lnTo>
                <a:lnTo>
                  <a:pt x="292" y="271"/>
                </a:lnTo>
                <a:lnTo>
                  <a:pt x="287" y="281"/>
                </a:lnTo>
                <a:lnTo>
                  <a:pt x="282" y="292"/>
                </a:lnTo>
                <a:lnTo>
                  <a:pt x="280" y="302"/>
                </a:lnTo>
                <a:lnTo>
                  <a:pt x="276" y="318"/>
                </a:lnTo>
                <a:lnTo>
                  <a:pt x="276" y="325"/>
                </a:lnTo>
                <a:lnTo>
                  <a:pt x="276" y="325"/>
                </a:lnTo>
                <a:lnTo>
                  <a:pt x="260" y="353"/>
                </a:lnTo>
                <a:lnTo>
                  <a:pt x="245" y="377"/>
                </a:lnTo>
                <a:lnTo>
                  <a:pt x="236" y="389"/>
                </a:lnTo>
                <a:lnTo>
                  <a:pt x="228" y="399"/>
                </a:lnTo>
                <a:lnTo>
                  <a:pt x="228" y="399"/>
                </a:lnTo>
                <a:lnTo>
                  <a:pt x="209" y="420"/>
                </a:lnTo>
                <a:lnTo>
                  <a:pt x="192" y="442"/>
                </a:lnTo>
                <a:lnTo>
                  <a:pt x="171" y="470"/>
                </a:lnTo>
                <a:lnTo>
                  <a:pt x="171" y="470"/>
                </a:lnTo>
                <a:lnTo>
                  <a:pt x="119" y="578"/>
                </a:lnTo>
                <a:lnTo>
                  <a:pt x="84" y="652"/>
                </a:lnTo>
                <a:lnTo>
                  <a:pt x="68" y="688"/>
                </a:lnTo>
                <a:lnTo>
                  <a:pt x="68" y="688"/>
                </a:lnTo>
                <a:lnTo>
                  <a:pt x="33" y="811"/>
                </a:lnTo>
                <a:lnTo>
                  <a:pt x="33" y="820"/>
                </a:lnTo>
                <a:lnTo>
                  <a:pt x="9" y="832"/>
                </a:lnTo>
                <a:lnTo>
                  <a:pt x="9" y="832"/>
                </a:lnTo>
                <a:lnTo>
                  <a:pt x="7" y="832"/>
                </a:lnTo>
                <a:lnTo>
                  <a:pt x="6" y="832"/>
                </a:lnTo>
                <a:lnTo>
                  <a:pt x="2" y="834"/>
                </a:lnTo>
                <a:lnTo>
                  <a:pt x="1" y="841"/>
                </a:lnTo>
                <a:lnTo>
                  <a:pt x="1" y="841"/>
                </a:lnTo>
                <a:lnTo>
                  <a:pt x="0" y="849"/>
                </a:lnTo>
                <a:lnTo>
                  <a:pt x="0" y="857"/>
                </a:lnTo>
                <a:lnTo>
                  <a:pt x="1" y="864"/>
                </a:lnTo>
                <a:lnTo>
                  <a:pt x="4" y="870"/>
                </a:lnTo>
                <a:lnTo>
                  <a:pt x="4" y="870"/>
                </a:lnTo>
                <a:lnTo>
                  <a:pt x="10" y="876"/>
                </a:lnTo>
                <a:lnTo>
                  <a:pt x="20" y="886"/>
                </a:lnTo>
                <a:lnTo>
                  <a:pt x="33" y="900"/>
                </a:lnTo>
                <a:lnTo>
                  <a:pt x="33" y="900"/>
                </a:lnTo>
                <a:lnTo>
                  <a:pt x="33" y="900"/>
                </a:lnTo>
                <a:lnTo>
                  <a:pt x="36" y="903"/>
                </a:lnTo>
                <a:lnTo>
                  <a:pt x="41" y="906"/>
                </a:lnTo>
                <a:lnTo>
                  <a:pt x="52" y="910"/>
                </a:lnTo>
                <a:lnTo>
                  <a:pt x="52" y="910"/>
                </a:lnTo>
                <a:lnTo>
                  <a:pt x="65" y="912"/>
                </a:lnTo>
                <a:lnTo>
                  <a:pt x="79" y="913"/>
                </a:lnTo>
                <a:lnTo>
                  <a:pt x="89" y="913"/>
                </a:lnTo>
                <a:lnTo>
                  <a:pt x="92" y="913"/>
                </a:lnTo>
                <a:lnTo>
                  <a:pt x="95" y="912"/>
                </a:lnTo>
                <a:lnTo>
                  <a:pt x="95" y="912"/>
                </a:lnTo>
                <a:lnTo>
                  <a:pt x="96" y="912"/>
                </a:lnTo>
                <a:lnTo>
                  <a:pt x="97" y="912"/>
                </a:lnTo>
                <a:lnTo>
                  <a:pt x="101" y="913"/>
                </a:lnTo>
                <a:lnTo>
                  <a:pt x="107" y="916"/>
                </a:lnTo>
                <a:lnTo>
                  <a:pt x="107" y="916"/>
                </a:lnTo>
                <a:lnTo>
                  <a:pt x="111" y="916"/>
                </a:lnTo>
                <a:lnTo>
                  <a:pt x="112" y="918"/>
                </a:lnTo>
                <a:lnTo>
                  <a:pt x="112" y="921"/>
                </a:lnTo>
                <a:lnTo>
                  <a:pt x="113" y="922"/>
                </a:lnTo>
                <a:lnTo>
                  <a:pt x="115" y="922"/>
                </a:lnTo>
                <a:lnTo>
                  <a:pt x="123" y="918"/>
                </a:lnTo>
                <a:lnTo>
                  <a:pt x="123" y="918"/>
                </a:lnTo>
                <a:lnTo>
                  <a:pt x="143" y="907"/>
                </a:lnTo>
                <a:lnTo>
                  <a:pt x="150" y="902"/>
                </a:lnTo>
                <a:lnTo>
                  <a:pt x="150" y="902"/>
                </a:lnTo>
                <a:lnTo>
                  <a:pt x="158" y="901"/>
                </a:lnTo>
                <a:lnTo>
                  <a:pt x="169" y="901"/>
                </a:lnTo>
                <a:lnTo>
                  <a:pt x="185" y="902"/>
                </a:lnTo>
                <a:lnTo>
                  <a:pt x="185" y="902"/>
                </a:lnTo>
                <a:lnTo>
                  <a:pt x="190" y="910"/>
                </a:lnTo>
                <a:lnTo>
                  <a:pt x="195" y="916"/>
                </a:lnTo>
                <a:lnTo>
                  <a:pt x="198" y="917"/>
                </a:lnTo>
                <a:lnTo>
                  <a:pt x="201" y="918"/>
                </a:lnTo>
                <a:lnTo>
                  <a:pt x="201" y="918"/>
                </a:lnTo>
                <a:lnTo>
                  <a:pt x="207" y="918"/>
                </a:lnTo>
                <a:lnTo>
                  <a:pt x="211" y="919"/>
                </a:lnTo>
                <a:lnTo>
                  <a:pt x="214" y="921"/>
                </a:lnTo>
                <a:lnTo>
                  <a:pt x="217" y="921"/>
                </a:lnTo>
                <a:lnTo>
                  <a:pt x="217" y="921"/>
                </a:lnTo>
                <a:lnTo>
                  <a:pt x="220" y="916"/>
                </a:lnTo>
                <a:lnTo>
                  <a:pt x="227" y="908"/>
                </a:lnTo>
                <a:lnTo>
                  <a:pt x="235" y="896"/>
                </a:lnTo>
                <a:lnTo>
                  <a:pt x="235" y="896"/>
                </a:lnTo>
                <a:lnTo>
                  <a:pt x="250" y="884"/>
                </a:lnTo>
                <a:lnTo>
                  <a:pt x="265" y="870"/>
                </a:lnTo>
                <a:lnTo>
                  <a:pt x="265" y="870"/>
                </a:lnTo>
                <a:lnTo>
                  <a:pt x="275" y="869"/>
                </a:lnTo>
                <a:lnTo>
                  <a:pt x="296" y="866"/>
                </a:lnTo>
                <a:lnTo>
                  <a:pt x="317" y="866"/>
                </a:lnTo>
                <a:lnTo>
                  <a:pt x="324" y="868"/>
                </a:lnTo>
                <a:lnTo>
                  <a:pt x="325" y="869"/>
                </a:lnTo>
                <a:lnTo>
                  <a:pt x="326" y="870"/>
                </a:lnTo>
                <a:lnTo>
                  <a:pt x="326" y="870"/>
                </a:lnTo>
                <a:lnTo>
                  <a:pt x="329" y="879"/>
                </a:lnTo>
                <a:lnTo>
                  <a:pt x="334" y="895"/>
                </a:lnTo>
                <a:lnTo>
                  <a:pt x="342" y="916"/>
                </a:lnTo>
                <a:lnTo>
                  <a:pt x="342" y="916"/>
                </a:lnTo>
                <a:lnTo>
                  <a:pt x="346" y="940"/>
                </a:lnTo>
                <a:lnTo>
                  <a:pt x="350" y="966"/>
                </a:lnTo>
                <a:lnTo>
                  <a:pt x="350" y="966"/>
                </a:lnTo>
                <a:lnTo>
                  <a:pt x="315" y="1014"/>
                </a:lnTo>
                <a:lnTo>
                  <a:pt x="315" y="1014"/>
                </a:lnTo>
                <a:lnTo>
                  <a:pt x="303" y="1024"/>
                </a:lnTo>
                <a:lnTo>
                  <a:pt x="288" y="1036"/>
                </a:lnTo>
                <a:lnTo>
                  <a:pt x="272" y="1053"/>
                </a:lnTo>
                <a:lnTo>
                  <a:pt x="254" y="1072"/>
                </a:lnTo>
                <a:lnTo>
                  <a:pt x="236" y="1094"/>
                </a:lnTo>
                <a:lnTo>
                  <a:pt x="228" y="1107"/>
                </a:lnTo>
                <a:lnTo>
                  <a:pt x="220" y="1119"/>
                </a:lnTo>
                <a:lnTo>
                  <a:pt x="214" y="1131"/>
                </a:lnTo>
                <a:lnTo>
                  <a:pt x="209" y="1145"/>
                </a:lnTo>
                <a:lnTo>
                  <a:pt x="209" y="1145"/>
                </a:lnTo>
                <a:lnTo>
                  <a:pt x="200" y="1176"/>
                </a:lnTo>
                <a:lnTo>
                  <a:pt x="191" y="1211"/>
                </a:lnTo>
                <a:lnTo>
                  <a:pt x="182" y="1252"/>
                </a:lnTo>
                <a:lnTo>
                  <a:pt x="175" y="1292"/>
                </a:lnTo>
                <a:lnTo>
                  <a:pt x="165" y="1357"/>
                </a:lnTo>
                <a:lnTo>
                  <a:pt x="161" y="1385"/>
                </a:lnTo>
                <a:lnTo>
                  <a:pt x="161" y="1385"/>
                </a:lnTo>
                <a:lnTo>
                  <a:pt x="156" y="1419"/>
                </a:lnTo>
                <a:lnTo>
                  <a:pt x="145" y="1499"/>
                </a:lnTo>
                <a:lnTo>
                  <a:pt x="140" y="1548"/>
                </a:lnTo>
                <a:lnTo>
                  <a:pt x="137" y="1600"/>
                </a:lnTo>
                <a:lnTo>
                  <a:pt x="134" y="1648"/>
                </a:lnTo>
                <a:lnTo>
                  <a:pt x="133" y="1671"/>
                </a:lnTo>
                <a:lnTo>
                  <a:pt x="134" y="1692"/>
                </a:lnTo>
                <a:lnTo>
                  <a:pt x="134" y="1692"/>
                </a:lnTo>
                <a:lnTo>
                  <a:pt x="137" y="1739"/>
                </a:lnTo>
                <a:lnTo>
                  <a:pt x="143" y="1796"/>
                </a:lnTo>
                <a:lnTo>
                  <a:pt x="150" y="1858"/>
                </a:lnTo>
                <a:lnTo>
                  <a:pt x="155" y="1892"/>
                </a:lnTo>
                <a:lnTo>
                  <a:pt x="160" y="1924"/>
                </a:lnTo>
                <a:lnTo>
                  <a:pt x="166" y="1955"/>
                </a:lnTo>
                <a:lnTo>
                  <a:pt x="174" y="1984"/>
                </a:lnTo>
                <a:lnTo>
                  <a:pt x="181" y="2013"/>
                </a:lnTo>
                <a:lnTo>
                  <a:pt x="190" y="2037"/>
                </a:lnTo>
                <a:lnTo>
                  <a:pt x="200" y="2059"/>
                </a:lnTo>
                <a:lnTo>
                  <a:pt x="209" y="2078"/>
                </a:lnTo>
                <a:lnTo>
                  <a:pt x="216" y="2085"/>
                </a:lnTo>
                <a:lnTo>
                  <a:pt x="220" y="2091"/>
                </a:lnTo>
                <a:lnTo>
                  <a:pt x="227" y="2096"/>
                </a:lnTo>
                <a:lnTo>
                  <a:pt x="233" y="2100"/>
                </a:lnTo>
                <a:lnTo>
                  <a:pt x="233" y="2100"/>
                </a:lnTo>
                <a:lnTo>
                  <a:pt x="245" y="2105"/>
                </a:lnTo>
                <a:lnTo>
                  <a:pt x="256" y="2107"/>
                </a:lnTo>
                <a:lnTo>
                  <a:pt x="267" y="2107"/>
                </a:lnTo>
                <a:lnTo>
                  <a:pt x="278" y="2105"/>
                </a:lnTo>
                <a:lnTo>
                  <a:pt x="287" y="2101"/>
                </a:lnTo>
                <a:lnTo>
                  <a:pt x="297" y="2096"/>
                </a:lnTo>
                <a:lnTo>
                  <a:pt x="304" y="2090"/>
                </a:lnTo>
                <a:lnTo>
                  <a:pt x="312" y="2083"/>
                </a:lnTo>
                <a:lnTo>
                  <a:pt x="319" y="2075"/>
                </a:lnTo>
                <a:lnTo>
                  <a:pt x="325" y="2068"/>
                </a:lnTo>
                <a:lnTo>
                  <a:pt x="335" y="2053"/>
                </a:lnTo>
                <a:lnTo>
                  <a:pt x="341" y="2041"/>
                </a:lnTo>
                <a:lnTo>
                  <a:pt x="345" y="2033"/>
                </a:lnTo>
                <a:lnTo>
                  <a:pt x="345" y="2033"/>
                </a:lnTo>
                <a:lnTo>
                  <a:pt x="352" y="2014"/>
                </a:lnTo>
                <a:lnTo>
                  <a:pt x="356" y="2005"/>
                </a:lnTo>
                <a:lnTo>
                  <a:pt x="358" y="2001"/>
                </a:lnTo>
                <a:lnTo>
                  <a:pt x="358" y="2001"/>
                </a:lnTo>
                <a:lnTo>
                  <a:pt x="371" y="1997"/>
                </a:lnTo>
                <a:lnTo>
                  <a:pt x="382" y="1990"/>
                </a:lnTo>
                <a:lnTo>
                  <a:pt x="382" y="1990"/>
                </a:lnTo>
                <a:lnTo>
                  <a:pt x="392" y="1987"/>
                </a:lnTo>
                <a:lnTo>
                  <a:pt x="400" y="1983"/>
                </a:lnTo>
                <a:lnTo>
                  <a:pt x="400" y="1983"/>
                </a:lnTo>
                <a:lnTo>
                  <a:pt x="404" y="1988"/>
                </a:lnTo>
                <a:lnTo>
                  <a:pt x="409" y="1990"/>
                </a:lnTo>
                <a:lnTo>
                  <a:pt x="411" y="1992"/>
                </a:lnTo>
                <a:lnTo>
                  <a:pt x="414" y="1990"/>
                </a:lnTo>
                <a:lnTo>
                  <a:pt x="414" y="1990"/>
                </a:lnTo>
                <a:lnTo>
                  <a:pt x="418" y="1989"/>
                </a:lnTo>
                <a:lnTo>
                  <a:pt x="420" y="1988"/>
                </a:lnTo>
                <a:lnTo>
                  <a:pt x="425" y="1982"/>
                </a:lnTo>
                <a:lnTo>
                  <a:pt x="429" y="1976"/>
                </a:lnTo>
                <a:lnTo>
                  <a:pt x="430" y="1972"/>
                </a:lnTo>
                <a:lnTo>
                  <a:pt x="430" y="1972"/>
                </a:lnTo>
                <a:lnTo>
                  <a:pt x="429" y="1968"/>
                </a:lnTo>
                <a:lnTo>
                  <a:pt x="425" y="1961"/>
                </a:lnTo>
                <a:lnTo>
                  <a:pt x="420" y="1951"/>
                </a:lnTo>
                <a:lnTo>
                  <a:pt x="420" y="1951"/>
                </a:lnTo>
                <a:lnTo>
                  <a:pt x="419" y="1944"/>
                </a:lnTo>
                <a:lnTo>
                  <a:pt x="420" y="1935"/>
                </a:lnTo>
                <a:lnTo>
                  <a:pt x="420" y="1935"/>
                </a:lnTo>
                <a:lnTo>
                  <a:pt x="421" y="1934"/>
                </a:lnTo>
                <a:lnTo>
                  <a:pt x="424" y="1931"/>
                </a:lnTo>
                <a:lnTo>
                  <a:pt x="429" y="1927"/>
                </a:lnTo>
                <a:lnTo>
                  <a:pt x="436" y="1919"/>
                </a:lnTo>
                <a:lnTo>
                  <a:pt x="436" y="1919"/>
                </a:lnTo>
                <a:lnTo>
                  <a:pt x="445" y="1904"/>
                </a:lnTo>
                <a:lnTo>
                  <a:pt x="446" y="1903"/>
                </a:lnTo>
                <a:lnTo>
                  <a:pt x="446" y="1903"/>
                </a:lnTo>
                <a:lnTo>
                  <a:pt x="452" y="1909"/>
                </a:lnTo>
                <a:lnTo>
                  <a:pt x="466" y="1921"/>
                </a:lnTo>
                <a:lnTo>
                  <a:pt x="487" y="1940"/>
                </a:lnTo>
                <a:lnTo>
                  <a:pt x="487" y="1940"/>
                </a:lnTo>
                <a:lnTo>
                  <a:pt x="488" y="1945"/>
                </a:lnTo>
                <a:lnTo>
                  <a:pt x="490" y="1953"/>
                </a:lnTo>
                <a:lnTo>
                  <a:pt x="494" y="1964"/>
                </a:lnTo>
                <a:lnTo>
                  <a:pt x="496" y="1968"/>
                </a:lnTo>
                <a:lnTo>
                  <a:pt x="499" y="1972"/>
                </a:lnTo>
                <a:lnTo>
                  <a:pt x="499" y="1972"/>
                </a:lnTo>
                <a:lnTo>
                  <a:pt x="510" y="1983"/>
                </a:lnTo>
                <a:lnTo>
                  <a:pt x="510" y="1983"/>
                </a:lnTo>
                <a:lnTo>
                  <a:pt x="511" y="2000"/>
                </a:lnTo>
                <a:lnTo>
                  <a:pt x="516" y="2046"/>
                </a:lnTo>
                <a:lnTo>
                  <a:pt x="525" y="2112"/>
                </a:lnTo>
                <a:lnTo>
                  <a:pt x="531" y="2151"/>
                </a:lnTo>
                <a:lnTo>
                  <a:pt x="538" y="2190"/>
                </a:lnTo>
                <a:lnTo>
                  <a:pt x="547" y="2231"/>
                </a:lnTo>
                <a:lnTo>
                  <a:pt x="558" y="2271"/>
                </a:lnTo>
                <a:lnTo>
                  <a:pt x="570" y="2311"/>
                </a:lnTo>
                <a:lnTo>
                  <a:pt x="585" y="2346"/>
                </a:lnTo>
                <a:lnTo>
                  <a:pt x="593" y="2364"/>
                </a:lnTo>
                <a:lnTo>
                  <a:pt x="601" y="2380"/>
                </a:lnTo>
                <a:lnTo>
                  <a:pt x="610" y="2395"/>
                </a:lnTo>
                <a:lnTo>
                  <a:pt x="620" y="2408"/>
                </a:lnTo>
                <a:lnTo>
                  <a:pt x="629" y="2420"/>
                </a:lnTo>
                <a:lnTo>
                  <a:pt x="639" y="2432"/>
                </a:lnTo>
                <a:lnTo>
                  <a:pt x="650" y="2440"/>
                </a:lnTo>
                <a:lnTo>
                  <a:pt x="662" y="2448"/>
                </a:lnTo>
                <a:lnTo>
                  <a:pt x="662" y="2448"/>
                </a:lnTo>
                <a:lnTo>
                  <a:pt x="674" y="2452"/>
                </a:lnTo>
                <a:lnTo>
                  <a:pt x="685" y="2456"/>
                </a:lnTo>
                <a:lnTo>
                  <a:pt x="696" y="2459"/>
                </a:lnTo>
                <a:lnTo>
                  <a:pt x="707" y="2459"/>
                </a:lnTo>
                <a:lnTo>
                  <a:pt x="717" y="2457"/>
                </a:lnTo>
                <a:lnTo>
                  <a:pt x="727" y="2455"/>
                </a:lnTo>
                <a:lnTo>
                  <a:pt x="737" y="2451"/>
                </a:lnTo>
                <a:lnTo>
                  <a:pt x="745" y="2446"/>
                </a:lnTo>
                <a:lnTo>
                  <a:pt x="754" y="2441"/>
                </a:lnTo>
                <a:lnTo>
                  <a:pt x="763" y="2434"/>
                </a:lnTo>
                <a:lnTo>
                  <a:pt x="770" y="2427"/>
                </a:lnTo>
                <a:lnTo>
                  <a:pt x="777" y="2418"/>
                </a:lnTo>
                <a:lnTo>
                  <a:pt x="792" y="2398"/>
                </a:lnTo>
                <a:lnTo>
                  <a:pt x="804" y="2377"/>
                </a:lnTo>
                <a:lnTo>
                  <a:pt x="816" y="2355"/>
                </a:lnTo>
                <a:lnTo>
                  <a:pt x="825" y="2332"/>
                </a:lnTo>
                <a:lnTo>
                  <a:pt x="834" y="2308"/>
                </a:lnTo>
                <a:lnTo>
                  <a:pt x="841" y="2286"/>
                </a:lnTo>
                <a:lnTo>
                  <a:pt x="851" y="2247"/>
                </a:lnTo>
                <a:lnTo>
                  <a:pt x="856" y="2221"/>
                </a:lnTo>
                <a:lnTo>
                  <a:pt x="856" y="2221"/>
                </a:lnTo>
                <a:lnTo>
                  <a:pt x="864" y="2163"/>
                </a:lnTo>
                <a:lnTo>
                  <a:pt x="872" y="2086"/>
                </a:lnTo>
                <a:lnTo>
                  <a:pt x="881" y="1990"/>
                </a:lnTo>
                <a:lnTo>
                  <a:pt x="881" y="1990"/>
                </a:lnTo>
                <a:lnTo>
                  <a:pt x="887" y="1993"/>
                </a:lnTo>
                <a:lnTo>
                  <a:pt x="893" y="1993"/>
                </a:lnTo>
                <a:lnTo>
                  <a:pt x="896" y="1992"/>
                </a:lnTo>
                <a:lnTo>
                  <a:pt x="897" y="1990"/>
                </a:lnTo>
                <a:lnTo>
                  <a:pt x="897" y="1990"/>
                </a:lnTo>
                <a:lnTo>
                  <a:pt x="898" y="1985"/>
                </a:lnTo>
                <a:lnTo>
                  <a:pt x="898" y="1973"/>
                </a:lnTo>
                <a:lnTo>
                  <a:pt x="899" y="1936"/>
                </a:lnTo>
                <a:lnTo>
                  <a:pt x="899" y="1884"/>
                </a:lnTo>
                <a:lnTo>
                  <a:pt x="899" y="1884"/>
                </a:lnTo>
                <a:lnTo>
                  <a:pt x="903" y="1882"/>
                </a:lnTo>
                <a:lnTo>
                  <a:pt x="905" y="1879"/>
                </a:lnTo>
                <a:lnTo>
                  <a:pt x="908" y="1876"/>
                </a:lnTo>
                <a:lnTo>
                  <a:pt x="908" y="1876"/>
                </a:lnTo>
                <a:lnTo>
                  <a:pt x="908" y="1871"/>
                </a:lnTo>
                <a:lnTo>
                  <a:pt x="908" y="1868"/>
                </a:lnTo>
                <a:lnTo>
                  <a:pt x="908" y="1868"/>
                </a:lnTo>
                <a:lnTo>
                  <a:pt x="905" y="1866"/>
                </a:lnTo>
                <a:lnTo>
                  <a:pt x="902" y="1865"/>
                </a:lnTo>
                <a:lnTo>
                  <a:pt x="897" y="1862"/>
                </a:lnTo>
                <a:lnTo>
                  <a:pt x="897" y="1862"/>
                </a:lnTo>
                <a:lnTo>
                  <a:pt x="887" y="1785"/>
                </a:lnTo>
                <a:lnTo>
                  <a:pt x="876" y="1712"/>
                </a:lnTo>
                <a:lnTo>
                  <a:pt x="865" y="1639"/>
                </a:lnTo>
                <a:lnTo>
                  <a:pt x="865" y="1639"/>
                </a:lnTo>
                <a:lnTo>
                  <a:pt x="861" y="1622"/>
                </a:lnTo>
                <a:lnTo>
                  <a:pt x="857" y="1605"/>
                </a:lnTo>
                <a:lnTo>
                  <a:pt x="846" y="1573"/>
                </a:lnTo>
                <a:lnTo>
                  <a:pt x="834" y="1542"/>
                </a:lnTo>
                <a:lnTo>
                  <a:pt x="822" y="1515"/>
                </a:lnTo>
                <a:lnTo>
                  <a:pt x="809" y="1492"/>
                </a:lnTo>
                <a:lnTo>
                  <a:pt x="799" y="1475"/>
                </a:lnTo>
                <a:lnTo>
                  <a:pt x="790" y="1459"/>
                </a:lnTo>
                <a:lnTo>
                  <a:pt x="790" y="1459"/>
                </a:lnTo>
                <a:lnTo>
                  <a:pt x="799" y="1354"/>
                </a:lnTo>
                <a:lnTo>
                  <a:pt x="808" y="1248"/>
                </a:lnTo>
                <a:lnTo>
                  <a:pt x="808" y="1248"/>
                </a:lnTo>
                <a:lnTo>
                  <a:pt x="814" y="1223"/>
                </a:lnTo>
                <a:lnTo>
                  <a:pt x="814" y="1223"/>
                </a:lnTo>
                <a:lnTo>
                  <a:pt x="825" y="1220"/>
                </a:lnTo>
                <a:lnTo>
                  <a:pt x="835" y="1216"/>
                </a:lnTo>
                <a:lnTo>
                  <a:pt x="840" y="1214"/>
                </a:lnTo>
                <a:lnTo>
                  <a:pt x="844" y="1211"/>
                </a:lnTo>
                <a:lnTo>
                  <a:pt x="844" y="1211"/>
                </a:lnTo>
                <a:lnTo>
                  <a:pt x="849" y="1207"/>
                </a:lnTo>
                <a:lnTo>
                  <a:pt x="852" y="1202"/>
                </a:lnTo>
                <a:lnTo>
                  <a:pt x="854" y="1200"/>
                </a:lnTo>
                <a:lnTo>
                  <a:pt x="854" y="1198"/>
                </a:lnTo>
                <a:lnTo>
                  <a:pt x="851" y="1191"/>
                </a:lnTo>
                <a:lnTo>
                  <a:pt x="851" y="1191"/>
                </a:lnTo>
                <a:lnTo>
                  <a:pt x="849" y="1186"/>
                </a:lnTo>
                <a:lnTo>
                  <a:pt x="845" y="1181"/>
                </a:lnTo>
                <a:lnTo>
                  <a:pt x="835" y="1172"/>
                </a:lnTo>
                <a:lnTo>
                  <a:pt x="824" y="1163"/>
                </a:lnTo>
                <a:lnTo>
                  <a:pt x="892" y="1040"/>
                </a:lnTo>
                <a:lnTo>
                  <a:pt x="892" y="1040"/>
                </a:lnTo>
                <a:lnTo>
                  <a:pt x="892" y="1041"/>
                </a:lnTo>
                <a:lnTo>
                  <a:pt x="894" y="1044"/>
                </a:lnTo>
                <a:lnTo>
                  <a:pt x="896" y="1043"/>
                </a:lnTo>
                <a:lnTo>
                  <a:pt x="897" y="1041"/>
                </a:lnTo>
                <a:lnTo>
                  <a:pt x="898" y="1038"/>
                </a:lnTo>
                <a:lnTo>
                  <a:pt x="899" y="1033"/>
                </a:lnTo>
                <a:lnTo>
                  <a:pt x="899" y="1033"/>
                </a:lnTo>
                <a:lnTo>
                  <a:pt x="901" y="1019"/>
                </a:lnTo>
                <a:lnTo>
                  <a:pt x="902" y="1007"/>
                </a:lnTo>
                <a:lnTo>
                  <a:pt x="903" y="997"/>
                </a:lnTo>
                <a:lnTo>
                  <a:pt x="904" y="990"/>
                </a:lnTo>
                <a:lnTo>
                  <a:pt x="904" y="990"/>
                </a:lnTo>
                <a:lnTo>
                  <a:pt x="914" y="972"/>
                </a:lnTo>
                <a:lnTo>
                  <a:pt x="918" y="963"/>
                </a:lnTo>
                <a:lnTo>
                  <a:pt x="919" y="958"/>
                </a:lnTo>
                <a:lnTo>
                  <a:pt x="918" y="953"/>
                </a:lnTo>
                <a:lnTo>
                  <a:pt x="918" y="953"/>
                </a:lnTo>
                <a:lnTo>
                  <a:pt x="910" y="929"/>
                </a:lnTo>
                <a:lnTo>
                  <a:pt x="907" y="917"/>
                </a:lnTo>
                <a:lnTo>
                  <a:pt x="904" y="907"/>
                </a:lnTo>
                <a:lnTo>
                  <a:pt x="904" y="907"/>
                </a:lnTo>
                <a:lnTo>
                  <a:pt x="888" y="820"/>
                </a:lnTo>
                <a:lnTo>
                  <a:pt x="888" y="820"/>
                </a:lnTo>
                <a:lnTo>
                  <a:pt x="871" y="812"/>
                </a:lnTo>
                <a:lnTo>
                  <a:pt x="860" y="807"/>
                </a:lnTo>
                <a:lnTo>
                  <a:pt x="855" y="805"/>
                </a:lnTo>
                <a:lnTo>
                  <a:pt x="854" y="804"/>
                </a:lnTo>
                <a:lnTo>
                  <a:pt x="854" y="804"/>
                </a:lnTo>
                <a:lnTo>
                  <a:pt x="849" y="781"/>
                </a:lnTo>
                <a:lnTo>
                  <a:pt x="844" y="763"/>
                </a:lnTo>
                <a:lnTo>
                  <a:pt x="844" y="763"/>
                </a:lnTo>
                <a:lnTo>
                  <a:pt x="850" y="756"/>
                </a:lnTo>
                <a:lnTo>
                  <a:pt x="864" y="738"/>
                </a:lnTo>
                <a:lnTo>
                  <a:pt x="872" y="727"/>
                </a:lnTo>
                <a:lnTo>
                  <a:pt x="878" y="716"/>
                </a:lnTo>
                <a:lnTo>
                  <a:pt x="883" y="707"/>
                </a:lnTo>
                <a:lnTo>
                  <a:pt x="886" y="699"/>
                </a:lnTo>
                <a:lnTo>
                  <a:pt x="886" y="699"/>
                </a:lnTo>
                <a:lnTo>
                  <a:pt x="889" y="657"/>
                </a:lnTo>
                <a:lnTo>
                  <a:pt x="891" y="636"/>
                </a:lnTo>
                <a:lnTo>
                  <a:pt x="892" y="624"/>
                </a:lnTo>
                <a:lnTo>
                  <a:pt x="892" y="624"/>
                </a:lnTo>
                <a:lnTo>
                  <a:pt x="876" y="529"/>
                </a:lnTo>
                <a:lnTo>
                  <a:pt x="862" y="440"/>
                </a:lnTo>
                <a:lnTo>
                  <a:pt x="862" y="440"/>
                </a:lnTo>
                <a:lnTo>
                  <a:pt x="862" y="438"/>
                </a:lnTo>
                <a:lnTo>
                  <a:pt x="862" y="429"/>
                </a:lnTo>
                <a:lnTo>
                  <a:pt x="860" y="419"/>
                </a:lnTo>
                <a:lnTo>
                  <a:pt x="857" y="413"/>
                </a:lnTo>
                <a:lnTo>
                  <a:pt x="854" y="408"/>
                </a:lnTo>
                <a:lnTo>
                  <a:pt x="854" y="408"/>
                </a:lnTo>
                <a:lnTo>
                  <a:pt x="845" y="396"/>
                </a:lnTo>
                <a:lnTo>
                  <a:pt x="834" y="383"/>
                </a:lnTo>
                <a:lnTo>
                  <a:pt x="814" y="362"/>
                </a:lnTo>
                <a:lnTo>
                  <a:pt x="787" y="335"/>
                </a:lnTo>
                <a:lnTo>
                  <a:pt x="787" y="335"/>
                </a:lnTo>
                <a:lnTo>
                  <a:pt x="785" y="327"/>
                </a:lnTo>
                <a:lnTo>
                  <a:pt x="781" y="307"/>
                </a:lnTo>
                <a:lnTo>
                  <a:pt x="777" y="286"/>
                </a:lnTo>
                <a:lnTo>
                  <a:pt x="774" y="275"/>
                </a:lnTo>
                <a:lnTo>
                  <a:pt x="774" y="275"/>
                </a:lnTo>
                <a:lnTo>
                  <a:pt x="759" y="250"/>
                </a:lnTo>
                <a:lnTo>
                  <a:pt x="750" y="237"/>
                </a:lnTo>
                <a:lnTo>
                  <a:pt x="745" y="229"/>
                </a:lnTo>
                <a:lnTo>
                  <a:pt x="745" y="229"/>
                </a:lnTo>
                <a:lnTo>
                  <a:pt x="737" y="227"/>
                </a:lnTo>
                <a:lnTo>
                  <a:pt x="721" y="222"/>
                </a:lnTo>
                <a:lnTo>
                  <a:pt x="702" y="214"/>
                </a:lnTo>
                <a:lnTo>
                  <a:pt x="694" y="212"/>
                </a:lnTo>
                <a:lnTo>
                  <a:pt x="686" y="208"/>
                </a:lnTo>
                <a:lnTo>
                  <a:pt x="686" y="208"/>
                </a:lnTo>
                <a:lnTo>
                  <a:pt x="674" y="201"/>
                </a:lnTo>
                <a:lnTo>
                  <a:pt x="663" y="197"/>
                </a:lnTo>
                <a:lnTo>
                  <a:pt x="652" y="195"/>
                </a:lnTo>
                <a:lnTo>
                  <a:pt x="652" y="195"/>
                </a:lnTo>
                <a:lnTo>
                  <a:pt x="653" y="166"/>
                </a:lnTo>
                <a:lnTo>
                  <a:pt x="654" y="147"/>
                </a:lnTo>
                <a:lnTo>
                  <a:pt x="654" y="136"/>
                </a:lnTo>
                <a:lnTo>
                  <a:pt x="654" y="136"/>
                </a:lnTo>
                <a:lnTo>
                  <a:pt x="652" y="132"/>
                </a:lnTo>
                <a:lnTo>
                  <a:pt x="647" y="128"/>
                </a:lnTo>
                <a:lnTo>
                  <a:pt x="641" y="125"/>
                </a:lnTo>
                <a:lnTo>
                  <a:pt x="641" y="125"/>
                </a:lnTo>
                <a:lnTo>
                  <a:pt x="636" y="106"/>
                </a:lnTo>
                <a:lnTo>
                  <a:pt x="631" y="89"/>
                </a:lnTo>
                <a:lnTo>
                  <a:pt x="625" y="74"/>
                </a:lnTo>
                <a:lnTo>
                  <a:pt x="625" y="74"/>
                </a:lnTo>
                <a:lnTo>
                  <a:pt x="620" y="60"/>
                </a:lnTo>
                <a:lnTo>
                  <a:pt x="613" y="46"/>
                </a:lnTo>
                <a:lnTo>
                  <a:pt x="609" y="39"/>
                </a:lnTo>
                <a:lnTo>
                  <a:pt x="604" y="33"/>
                </a:lnTo>
                <a:lnTo>
                  <a:pt x="597" y="27"/>
                </a:lnTo>
                <a:lnTo>
                  <a:pt x="590" y="23"/>
                </a:lnTo>
                <a:lnTo>
                  <a:pt x="590" y="23"/>
                </a:lnTo>
                <a:lnTo>
                  <a:pt x="573" y="16"/>
                </a:lnTo>
                <a:lnTo>
                  <a:pt x="557" y="9"/>
                </a:lnTo>
                <a:lnTo>
                  <a:pt x="543" y="3"/>
                </a:lnTo>
                <a:lnTo>
                  <a:pt x="537" y="0"/>
                </a:lnTo>
                <a:lnTo>
                  <a:pt x="535" y="0"/>
                </a:lnTo>
                <a:lnTo>
                  <a:pt x="535" y="0"/>
                </a:lnTo>
                <a:lnTo>
                  <a:pt x="528" y="0"/>
                </a:lnTo>
                <a:lnTo>
                  <a:pt x="522" y="3"/>
                </a:lnTo>
                <a:lnTo>
                  <a:pt x="517" y="4"/>
                </a:lnTo>
                <a:lnTo>
                  <a:pt x="512" y="5"/>
                </a:lnTo>
                <a:lnTo>
                  <a:pt x="489" y="5"/>
                </a:lnTo>
                <a:lnTo>
                  <a:pt x="473" y="5"/>
                </a:lnTo>
                <a:close/>
                <a:moveTo>
                  <a:pt x="540" y="1297"/>
                </a:moveTo>
                <a:lnTo>
                  <a:pt x="540" y="1297"/>
                </a:lnTo>
                <a:lnTo>
                  <a:pt x="533" y="1337"/>
                </a:lnTo>
                <a:lnTo>
                  <a:pt x="526" y="1377"/>
                </a:lnTo>
                <a:lnTo>
                  <a:pt x="526" y="1377"/>
                </a:lnTo>
                <a:lnTo>
                  <a:pt x="478" y="1292"/>
                </a:lnTo>
                <a:lnTo>
                  <a:pt x="478" y="1292"/>
                </a:lnTo>
                <a:lnTo>
                  <a:pt x="489" y="1294"/>
                </a:lnTo>
                <a:lnTo>
                  <a:pt x="500" y="1297"/>
                </a:lnTo>
                <a:lnTo>
                  <a:pt x="510" y="1297"/>
                </a:lnTo>
                <a:lnTo>
                  <a:pt x="540" y="1297"/>
                </a:lnTo>
                <a:close/>
                <a:moveTo>
                  <a:pt x="625" y="1267"/>
                </a:moveTo>
                <a:lnTo>
                  <a:pt x="625" y="1267"/>
                </a:lnTo>
                <a:lnTo>
                  <a:pt x="627" y="1269"/>
                </a:lnTo>
                <a:lnTo>
                  <a:pt x="629" y="1274"/>
                </a:lnTo>
                <a:lnTo>
                  <a:pt x="632" y="1283"/>
                </a:lnTo>
                <a:lnTo>
                  <a:pt x="633" y="1292"/>
                </a:lnTo>
                <a:lnTo>
                  <a:pt x="633" y="1292"/>
                </a:lnTo>
                <a:lnTo>
                  <a:pt x="632" y="1300"/>
                </a:lnTo>
                <a:lnTo>
                  <a:pt x="631" y="1306"/>
                </a:lnTo>
                <a:lnTo>
                  <a:pt x="628" y="1313"/>
                </a:lnTo>
                <a:lnTo>
                  <a:pt x="625" y="1319"/>
                </a:lnTo>
                <a:lnTo>
                  <a:pt x="625" y="1319"/>
                </a:lnTo>
                <a:lnTo>
                  <a:pt x="622" y="1322"/>
                </a:lnTo>
                <a:lnTo>
                  <a:pt x="621" y="1326"/>
                </a:lnTo>
                <a:lnTo>
                  <a:pt x="622" y="1361"/>
                </a:lnTo>
                <a:lnTo>
                  <a:pt x="622" y="1361"/>
                </a:lnTo>
                <a:lnTo>
                  <a:pt x="622" y="1389"/>
                </a:lnTo>
                <a:lnTo>
                  <a:pt x="620" y="1407"/>
                </a:lnTo>
                <a:lnTo>
                  <a:pt x="617" y="1419"/>
                </a:lnTo>
                <a:lnTo>
                  <a:pt x="617" y="1422"/>
                </a:lnTo>
                <a:lnTo>
                  <a:pt x="617" y="1422"/>
                </a:lnTo>
                <a:lnTo>
                  <a:pt x="609" y="1427"/>
                </a:lnTo>
                <a:lnTo>
                  <a:pt x="601" y="1432"/>
                </a:lnTo>
                <a:lnTo>
                  <a:pt x="595" y="1438"/>
                </a:lnTo>
                <a:lnTo>
                  <a:pt x="595" y="1438"/>
                </a:lnTo>
                <a:lnTo>
                  <a:pt x="591" y="1446"/>
                </a:lnTo>
                <a:lnTo>
                  <a:pt x="588" y="1452"/>
                </a:lnTo>
                <a:lnTo>
                  <a:pt x="585" y="1459"/>
                </a:lnTo>
                <a:lnTo>
                  <a:pt x="560" y="1452"/>
                </a:lnTo>
                <a:lnTo>
                  <a:pt x="560" y="1427"/>
                </a:lnTo>
                <a:lnTo>
                  <a:pt x="560" y="1427"/>
                </a:lnTo>
                <a:lnTo>
                  <a:pt x="563" y="1411"/>
                </a:lnTo>
                <a:lnTo>
                  <a:pt x="563" y="1411"/>
                </a:lnTo>
                <a:lnTo>
                  <a:pt x="567" y="1394"/>
                </a:lnTo>
                <a:lnTo>
                  <a:pt x="568" y="1380"/>
                </a:lnTo>
                <a:lnTo>
                  <a:pt x="569" y="1372"/>
                </a:lnTo>
                <a:lnTo>
                  <a:pt x="569" y="1372"/>
                </a:lnTo>
                <a:lnTo>
                  <a:pt x="569" y="1357"/>
                </a:lnTo>
                <a:lnTo>
                  <a:pt x="573" y="1330"/>
                </a:lnTo>
                <a:lnTo>
                  <a:pt x="577" y="1289"/>
                </a:lnTo>
                <a:lnTo>
                  <a:pt x="577" y="1289"/>
                </a:lnTo>
                <a:lnTo>
                  <a:pt x="578" y="1288"/>
                </a:lnTo>
                <a:lnTo>
                  <a:pt x="581" y="1287"/>
                </a:lnTo>
                <a:lnTo>
                  <a:pt x="586" y="1285"/>
                </a:lnTo>
                <a:lnTo>
                  <a:pt x="595" y="1283"/>
                </a:lnTo>
                <a:lnTo>
                  <a:pt x="595" y="1283"/>
                </a:lnTo>
                <a:lnTo>
                  <a:pt x="606" y="1279"/>
                </a:lnTo>
                <a:lnTo>
                  <a:pt x="615" y="1274"/>
                </a:lnTo>
                <a:lnTo>
                  <a:pt x="621" y="1269"/>
                </a:lnTo>
                <a:lnTo>
                  <a:pt x="625" y="1267"/>
                </a:lnTo>
                <a:lnTo>
                  <a:pt x="625" y="1267"/>
                </a:lnTo>
                <a:close/>
                <a:moveTo>
                  <a:pt x="411" y="1276"/>
                </a:moveTo>
                <a:lnTo>
                  <a:pt x="411" y="1276"/>
                </a:lnTo>
                <a:lnTo>
                  <a:pt x="415" y="1278"/>
                </a:lnTo>
                <a:lnTo>
                  <a:pt x="423" y="1283"/>
                </a:lnTo>
                <a:lnTo>
                  <a:pt x="423" y="1283"/>
                </a:lnTo>
                <a:lnTo>
                  <a:pt x="436" y="1292"/>
                </a:lnTo>
                <a:lnTo>
                  <a:pt x="510" y="1417"/>
                </a:lnTo>
                <a:lnTo>
                  <a:pt x="510" y="1417"/>
                </a:lnTo>
                <a:lnTo>
                  <a:pt x="506" y="1437"/>
                </a:lnTo>
                <a:lnTo>
                  <a:pt x="503" y="1463"/>
                </a:lnTo>
                <a:lnTo>
                  <a:pt x="503" y="1463"/>
                </a:lnTo>
                <a:lnTo>
                  <a:pt x="501" y="1469"/>
                </a:lnTo>
                <a:lnTo>
                  <a:pt x="501" y="1469"/>
                </a:lnTo>
                <a:lnTo>
                  <a:pt x="499" y="1470"/>
                </a:lnTo>
                <a:lnTo>
                  <a:pt x="499" y="1470"/>
                </a:lnTo>
                <a:lnTo>
                  <a:pt x="498" y="1472"/>
                </a:lnTo>
                <a:lnTo>
                  <a:pt x="498" y="1474"/>
                </a:lnTo>
                <a:lnTo>
                  <a:pt x="496" y="1486"/>
                </a:lnTo>
                <a:lnTo>
                  <a:pt x="496" y="1486"/>
                </a:lnTo>
                <a:lnTo>
                  <a:pt x="498" y="1494"/>
                </a:lnTo>
                <a:lnTo>
                  <a:pt x="499" y="1497"/>
                </a:lnTo>
                <a:lnTo>
                  <a:pt x="501" y="1499"/>
                </a:lnTo>
                <a:lnTo>
                  <a:pt x="503" y="1500"/>
                </a:lnTo>
                <a:lnTo>
                  <a:pt x="473" y="1748"/>
                </a:lnTo>
                <a:lnTo>
                  <a:pt x="390" y="1294"/>
                </a:lnTo>
                <a:lnTo>
                  <a:pt x="411" y="1276"/>
                </a:lnTo>
                <a:close/>
                <a:moveTo>
                  <a:pt x="761" y="1585"/>
                </a:moveTo>
                <a:lnTo>
                  <a:pt x="761" y="1585"/>
                </a:lnTo>
                <a:lnTo>
                  <a:pt x="761" y="1581"/>
                </a:lnTo>
                <a:lnTo>
                  <a:pt x="765" y="1574"/>
                </a:lnTo>
                <a:lnTo>
                  <a:pt x="769" y="1564"/>
                </a:lnTo>
                <a:lnTo>
                  <a:pt x="769" y="1564"/>
                </a:lnTo>
                <a:lnTo>
                  <a:pt x="774" y="1576"/>
                </a:lnTo>
                <a:lnTo>
                  <a:pt x="783" y="1610"/>
                </a:lnTo>
                <a:lnTo>
                  <a:pt x="791" y="1632"/>
                </a:lnTo>
                <a:lnTo>
                  <a:pt x="797" y="1659"/>
                </a:lnTo>
                <a:lnTo>
                  <a:pt x="803" y="1688"/>
                </a:lnTo>
                <a:lnTo>
                  <a:pt x="808" y="1722"/>
                </a:lnTo>
                <a:lnTo>
                  <a:pt x="808" y="1722"/>
                </a:lnTo>
                <a:lnTo>
                  <a:pt x="817" y="1782"/>
                </a:lnTo>
                <a:lnTo>
                  <a:pt x="820" y="1828"/>
                </a:lnTo>
                <a:lnTo>
                  <a:pt x="822" y="1857"/>
                </a:lnTo>
                <a:lnTo>
                  <a:pt x="822" y="1868"/>
                </a:lnTo>
                <a:lnTo>
                  <a:pt x="822" y="1868"/>
                </a:lnTo>
                <a:lnTo>
                  <a:pt x="818" y="1876"/>
                </a:lnTo>
                <a:lnTo>
                  <a:pt x="814" y="1884"/>
                </a:lnTo>
                <a:lnTo>
                  <a:pt x="814" y="1884"/>
                </a:lnTo>
                <a:lnTo>
                  <a:pt x="811" y="1886"/>
                </a:lnTo>
                <a:lnTo>
                  <a:pt x="804" y="1888"/>
                </a:lnTo>
                <a:lnTo>
                  <a:pt x="793" y="1892"/>
                </a:lnTo>
                <a:lnTo>
                  <a:pt x="793" y="1892"/>
                </a:lnTo>
                <a:lnTo>
                  <a:pt x="792" y="1891"/>
                </a:lnTo>
                <a:lnTo>
                  <a:pt x="790" y="1887"/>
                </a:lnTo>
                <a:lnTo>
                  <a:pt x="786" y="1873"/>
                </a:lnTo>
                <a:lnTo>
                  <a:pt x="782" y="1855"/>
                </a:lnTo>
                <a:lnTo>
                  <a:pt x="782" y="1855"/>
                </a:lnTo>
                <a:lnTo>
                  <a:pt x="750" y="1789"/>
                </a:lnTo>
                <a:lnTo>
                  <a:pt x="729" y="1744"/>
                </a:lnTo>
                <a:lnTo>
                  <a:pt x="722" y="1729"/>
                </a:lnTo>
                <a:lnTo>
                  <a:pt x="721" y="1724"/>
                </a:lnTo>
                <a:lnTo>
                  <a:pt x="721" y="1724"/>
                </a:lnTo>
                <a:lnTo>
                  <a:pt x="723" y="1723"/>
                </a:lnTo>
                <a:lnTo>
                  <a:pt x="726" y="1719"/>
                </a:lnTo>
                <a:lnTo>
                  <a:pt x="734" y="1709"/>
                </a:lnTo>
                <a:lnTo>
                  <a:pt x="743" y="1696"/>
                </a:lnTo>
                <a:lnTo>
                  <a:pt x="750" y="1683"/>
                </a:lnTo>
                <a:lnTo>
                  <a:pt x="750" y="1683"/>
                </a:lnTo>
                <a:lnTo>
                  <a:pt x="753" y="1676"/>
                </a:lnTo>
                <a:lnTo>
                  <a:pt x="755" y="1663"/>
                </a:lnTo>
                <a:lnTo>
                  <a:pt x="759" y="1629"/>
                </a:lnTo>
                <a:lnTo>
                  <a:pt x="760" y="1600"/>
                </a:lnTo>
                <a:lnTo>
                  <a:pt x="761" y="1585"/>
                </a:lnTo>
                <a:lnTo>
                  <a:pt x="761" y="1585"/>
                </a:lnTo>
                <a:close/>
                <a:moveTo>
                  <a:pt x="700" y="1764"/>
                </a:moveTo>
                <a:lnTo>
                  <a:pt x="700" y="1764"/>
                </a:lnTo>
                <a:lnTo>
                  <a:pt x="722" y="1808"/>
                </a:lnTo>
                <a:lnTo>
                  <a:pt x="745" y="1852"/>
                </a:lnTo>
                <a:lnTo>
                  <a:pt x="723" y="1868"/>
                </a:lnTo>
                <a:lnTo>
                  <a:pt x="723" y="1868"/>
                </a:lnTo>
                <a:lnTo>
                  <a:pt x="719" y="1867"/>
                </a:lnTo>
                <a:lnTo>
                  <a:pt x="710" y="1866"/>
                </a:lnTo>
                <a:lnTo>
                  <a:pt x="710" y="1866"/>
                </a:lnTo>
                <a:lnTo>
                  <a:pt x="687" y="1865"/>
                </a:lnTo>
                <a:lnTo>
                  <a:pt x="668" y="1866"/>
                </a:lnTo>
                <a:lnTo>
                  <a:pt x="668" y="1866"/>
                </a:lnTo>
                <a:lnTo>
                  <a:pt x="669" y="1863"/>
                </a:lnTo>
                <a:lnTo>
                  <a:pt x="676" y="1858"/>
                </a:lnTo>
                <a:lnTo>
                  <a:pt x="685" y="1851"/>
                </a:lnTo>
                <a:lnTo>
                  <a:pt x="689" y="1846"/>
                </a:lnTo>
                <a:lnTo>
                  <a:pt x="691" y="1841"/>
                </a:lnTo>
                <a:lnTo>
                  <a:pt x="691" y="1841"/>
                </a:lnTo>
                <a:lnTo>
                  <a:pt x="694" y="1834"/>
                </a:lnTo>
                <a:lnTo>
                  <a:pt x="695" y="1824"/>
                </a:lnTo>
                <a:lnTo>
                  <a:pt x="697" y="1798"/>
                </a:lnTo>
                <a:lnTo>
                  <a:pt x="700" y="1764"/>
                </a:lnTo>
                <a:lnTo>
                  <a:pt x="700" y="1764"/>
                </a:lnTo>
                <a:close/>
                <a:moveTo>
                  <a:pt x="574" y="2052"/>
                </a:moveTo>
                <a:lnTo>
                  <a:pt x="574" y="2052"/>
                </a:lnTo>
                <a:lnTo>
                  <a:pt x="584" y="2052"/>
                </a:lnTo>
                <a:lnTo>
                  <a:pt x="599" y="2052"/>
                </a:lnTo>
                <a:lnTo>
                  <a:pt x="599" y="2052"/>
                </a:lnTo>
                <a:lnTo>
                  <a:pt x="604" y="2051"/>
                </a:lnTo>
                <a:lnTo>
                  <a:pt x="611" y="2047"/>
                </a:lnTo>
                <a:lnTo>
                  <a:pt x="620" y="2041"/>
                </a:lnTo>
                <a:lnTo>
                  <a:pt x="629" y="2031"/>
                </a:lnTo>
                <a:lnTo>
                  <a:pt x="629" y="2031"/>
                </a:lnTo>
                <a:lnTo>
                  <a:pt x="636" y="2025"/>
                </a:lnTo>
                <a:lnTo>
                  <a:pt x="641" y="2019"/>
                </a:lnTo>
                <a:lnTo>
                  <a:pt x="647" y="2006"/>
                </a:lnTo>
                <a:lnTo>
                  <a:pt x="650" y="1998"/>
                </a:lnTo>
                <a:lnTo>
                  <a:pt x="652" y="1994"/>
                </a:lnTo>
                <a:lnTo>
                  <a:pt x="675" y="1997"/>
                </a:lnTo>
                <a:lnTo>
                  <a:pt x="675" y="1997"/>
                </a:lnTo>
                <a:lnTo>
                  <a:pt x="676" y="1999"/>
                </a:lnTo>
                <a:lnTo>
                  <a:pt x="681" y="2006"/>
                </a:lnTo>
                <a:lnTo>
                  <a:pt x="689" y="2017"/>
                </a:lnTo>
                <a:lnTo>
                  <a:pt x="695" y="2025"/>
                </a:lnTo>
                <a:lnTo>
                  <a:pt x="702" y="2031"/>
                </a:lnTo>
                <a:lnTo>
                  <a:pt x="702" y="2031"/>
                </a:lnTo>
                <a:lnTo>
                  <a:pt x="710" y="2036"/>
                </a:lnTo>
                <a:lnTo>
                  <a:pt x="718" y="2040"/>
                </a:lnTo>
                <a:lnTo>
                  <a:pt x="726" y="2042"/>
                </a:lnTo>
                <a:lnTo>
                  <a:pt x="733" y="2042"/>
                </a:lnTo>
                <a:lnTo>
                  <a:pt x="745" y="2042"/>
                </a:lnTo>
                <a:lnTo>
                  <a:pt x="749" y="2041"/>
                </a:lnTo>
                <a:lnTo>
                  <a:pt x="750" y="2042"/>
                </a:lnTo>
                <a:lnTo>
                  <a:pt x="750" y="2042"/>
                </a:lnTo>
                <a:lnTo>
                  <a:pt x="766" y="2057"/>
                </a:lnTo>
                <a:lnTo>
                  <a:pt x="782" y="2070"/>
                </a:lnTo>
                <a:lnTo>
                  <a:pt x="814" y="2100"/>
                </a:lnTo>
                <a:lnTo>
                  <a:pt x="814" y="2100"/>
                </a:lnTo>
                <a:lnTo>
                  <a:pt x="812" y="2112"/>
                </a:lnTo>
                <a:lnTo>
                  <a:pt x="806" y="2146"/>
                </a:lnTo>
                <a:lnTo>
                  <a:pt x="796" y="2192"/>
                </a:lnTo>
                <a:lnTo>
                  <a:pt x="790" y="2218"/>
                </a:lnTo>
                <a:lnTo>
                  <a:pt x="782" y="2244"/>
                </a:lnTo>
                <a:lnTo>
                  <a:pt x="774" y="2271"/>
                </a:lnTo>
                <a:lnTo>
                  <a:pt x="765" y="2296"/>
                </a:lnTo>
                <a:lnTo>
                  <a:pt x="754" y="2319"/>
                </a:lnTo>
                <a:lnTo>
                  <a:pt x="743" y="2339"/>
                </a:lnTo>
                <a:lnTo>
                  <a:pt x="737" y="2348"/>
                </a:lnTo>
                <a:lnTo>
                  <a:pt x="731" y="2355"/>
                </a:lnTo>
                <a:lnTo>
                  <a:pt x="724" y="2361"/>
                </a:lnTo>
                <a:lnTo>
                  <a:pt x="718" y="2367"/>
                </a:lnTo>
                <a:lnTo>
                  <a:pt x="711" y="2371"/>
                </a:lnTo>
                <a:lnTo>
                  <a:pt x="703" y="2374"/>
                </a:lnTo>
                <a:lnTo>
                  <a:pt x="696" y="2374"/>
                </a:lnTo>
                <a:lnTo>
                  <a:pt x="689" y="2372"/>
                </a:lnTo>
                <a:lnTo>
                  <a:pt x="689" y="2372"/>
                </a:lnTo>
                <a:lnTo>
                  <a:pt x="681" y="2370"/>
                </a:lnTo>
                <a:lnTo>
                  <a:pt x="674" y="2365"/>
                </a:lnTo>
                <a:lnTo>
                  <a:pt x="666" y="2360"/>
                </a:lnTo>
                <a:lnTo>
                  <a:pt x="660" y="2353"/>
                </a:lnTo>
                <a:lnTo>
                  <a:pt x="654" y="2344"/>
                </a:lnTo>
                <a:lnTo>
                  <a:pt x="648" y="2335"/>
                </a:lnTo>
                <a:lnTo>
                  <a:pt x="636" y="2313"/>
                </a:lnTo>
                <a:lnTo>
                  <a:pt x="626" y="2289"/>
                </a:lnTo>
                <a:lnTo>
                  <a:pt x="616" y="2261"/>
                </a:lnTo>
                <a:lnTo>
                  <a:pt x="607" y="2233"/>
                </a:lnTo>
                <a:lnTo>
                  <a:pt x="600" y="2205"/>
                </a:lnTo>
                <a:lnTo>
                  <a:pt x="594" y="2175"/>
                </a:lnTo>
                <a:lnTo>
                  <a:pt x="589" y="2148"/>
                </a:lnTo>
                <a:lnTo>
                  <a:pt x="580" y="2099"/>
                </a:lnTo>
                <a:lnTo>
                  <a:pt x="575" y="2066"/>
                </a:lnTo>
                <a:lnTo>
                  <a:pt x="574" y="2052"/>
                </a:lnTo>
                <a:lnTo>
                  <a:pt x="574" y="2052"/>
                </a:lnTo>
                <a:close/>
                <a:moveTo>
                  <a:pt x="169" y="1706"/>
                </a:moveTo>
                <a:lnTo>
                  <a:pt x="241" y="1748"/>
                </a:lnTo>
                <a:lnTo>
                  <a:pt x="241" y="1748"/>
                </a:lnTo>
                <a:lnTo>
                  <a:pt x="241" y="1755"/>
                </a:lnTo>
                <a:lnTo>
                  <a:pt x="243" y="1762"/>
                </a:lnTo>
                <a:lnTo>
                  <a:pt x="246" y="1770"/>
                </a:lnTo>
                <a:lnTo>
                  <a:pt x="246" y="1770"/>
                </a:lnTo>
                <a:lnTo>
                  <a:pt x="262" y="1794"/>
                </a:lnTo>
                <a:lnTo>
                  <a:pt x="276" y="1812"/>
                </a:lnTo>
                <a:lnTo>
                  <a:pt x="281" y="1841"/>
                </a:lnTo>
                <a:lnTo>
                  <a:pt x="281" y="1841"/>
                </a:lnTo>
                <a:lnTo>
                  <a:pt x="259" y="1881"/>
                </a:lnTo>
                <a:lnTo>
                  <a:pt x="241" y="1910"/>
                </a:lnTo>
                <a:lnTo>
                  <a:pt x="230" y="1926"/>
                </a:lnTo>
                <a:lnTo>
                  <a:pt x="230" y="1926"/>
                </a:lnTo>
                <a:lnTo>
                  <a:pt x="224" y="1935"/>
                </a:lnTo>
                <a:lnTo>
                  <a:pt x="219" y="1945"/>
                </a:lnTo>
                <a:lnTo>
                  <a:pt x="214" y="1956"/>
                </a:lnTo>
                <a:lnTo>
                  <a:pt x="214" y="1956"/>
                </a:lnTo>
                <a:lnTo>
                  <a:pt x="217" y="1964"/>
                </a:lnTo>
                <a:lnTo>
                  <a:pt x="219" y="1978"/>
                </a:lnTo>
                <a:lnTo>
                  <a:pt x="219" y="1978"/>
                </a:lnTo>
                <a:lnTo>
                  <a:pt x="222" y="1983"/>
                </a:lnTo>
                <a:lnTo>
                  <a:pt x="227" y="1989"/>
                </a:lnTo>
                <a:lnTo>
                  <a:pt x="233" y="1997"/>
                </a:lnTo>
                <a:lnTo>
                  <a:pt x="233" y="1997"/>
                </a:lnTo>
                <a:lnTo>
                  <a:pt x="245" y="2000"/>
                </a:lnTo>
                <a:lnTo>
                  <a:pt x="254" y="2004"/>
                </a:lnTo>
                <a:lnTo>
                  <a:pt x="257" y="2004"/>
                </a:lnTo>
                <a:lnTo>
                  <a:pt x="257" y="2004"/>
                </a:lnTo>
                <a:lnTo>
                  <a:pt x="265" y="2003"/>
                </a:lnTo>
                <a:lnTo>
                  <a:pt x="283" y="2003"/>
                </a:lnTo>
                <a:lnTo>
                  <a:pt x="310" y="2001"/>
                </a:lnTo>
                <a:lnTo>
                  <a:pt x="310" y="2001"/>
                </a:lnTo>
                <a:lnTo>
                  <a:pt x="305" y="2010"/>
                </a:lnTo>
                <a:lnTo>
                  <a:pt x="299" y="2020"/>
                </a:lnTo>
                <a:lnTo>
                  <a:pt x="291" y="2030"/>
                </a:lnTo>
                <a:lnTo>
                  <a:pt x="281" y="2040"/>
                </a:lnTo>
                <a:lnTo>
                  <a:pt x="270" y="2048"/>
                </a:lnTo>
                <a:lnTo>
                  <a:pt x="264" y="2052"/>
                </a:lnTo>
                <a:lnTo>
                  <a:pt x="257" y="2054"/>
                </a:lnTo>
                <a:lnTo>
                  <a:pt x="250" y="2056"/>
                </a:lnTo>
                <a:lnTo>
                  <a:pt x="244" y="2054"/>
                </a:lnTo>
                <a:lnTo>
                  <a:pt x="244" y="2054"/>
                </a:lnTo>
                <a:lnTo>
                  <a:pt x="239" y="2053"/>
                </a:lnTo>
                <a:lnTo>
                  <a:pt x="234" y="2049"/>
                </a:lnTo>
                <a:lnTo>
                  <a:pt x="229" y="2045"/>
                </a:lnTo>
                <a:lnTo>
                  <a:pt x="225" y="2038"/>
                </a:lnTo>
                <a:lnTo>
                  <a:pt x="217" y="2020"/>
                </a:lnTo>
                <a:lnTo>
                  <a:pt x="209" y="1998"/>
                </a:lnTo>
                <a:lnTo>
                  <a:pt x="203" y="1971"/>
                </a:lnTo>
                <a:lnTo>
                  <a:pt x="197" y="1941"/>
                </a:lnTo>
                <a:lnTo>
                  <a:pt x="192" y="1910"/>
                </a:lnTo>
                <a:lnTo>
                  <a:pt x="187" y="1878"/>
                </a:lnTo>
                <a:lnTo>
                  <a:pt x="179" y="1814"/>
                </a:lnTo>
                <a:lnTo>
                  <a:pt x="174" y="1759"/>
                </a:lnTo>
                <a:lnTo>
                  <a:pt x="169" y="1706"/>
                </a:lnTo>
                <a:lnTo>
                  <a:pt x="169" y="170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5">
            <a:extLst>
              <a:ext uri="{FF2B5EF4-FFF2-40B4-BE49-F238E27FC236}">
                <a16:creationId xmlns:a16="http://schemas.microsoft.com/office/drawing/2014/main" id="{C81937F8-6446-470B-8C8D-6B00EC939876}"/>
              </a:ext>
            </a:extLst>
          </p:cNvPr>
          <p:cNvSpPr>
            <a:spLocks noEditPoints="1"/>
          </p:cNvSpPr>
          <p:nvPr/>
        </p:nvSpPr>
        <p:spPr bwMode="auto">
          <a:xfrm>
            <a:off x="6493357" y="692987"/>
            <a:ext cx="627636" cy="1861265"/>
          </a:xfrm>
          <a:custGeom>
            <a:avLst/>
            <a:gdLst>
              <a:gd name="T0" fmla="*/ 293 w 871"/>
              <a:gd name="T1" fmla="*/ 7 h 2579"/>
              <a:gd name="T2" fmla="*/ 249 w 871"/>
              <a:gd name="T3" fmla="*/ 43 h 2579"/>
              <a:gd name="T4" fmla="*/ 210 w 871"/>
              <a:gd name="T5" fmla="*/ 116 h 2579"/>
              <a:gd name="T6" fmla="*/ 223 w 871"/>
              <a:gd name="T7" fmla="*/ 205 h 2579"/>
              <a:gd name="T8" fmla="*/ 224 w 871"/>
              <a:gd name="T9" fmla="*/ 233 h 2579"/>
              <a:gd name="T10" fmla="*/ 191 w 871"/>
              <a:gd name="T11" fmla="*/ 285 h 2579"/>
              <a:gd name="T12" fmla="*/ 98 w 871"/>
              <a:gd name="T13" fmla="*/ 355 h 2579"/>
              <a:gd name="T14" fmla="*/ 0 w 871"/>
              <a:gd name="T15" fmla="*/ 511 h 2579"/>
              <a:gd name="T16" fmla="*/ 61 w 871"/>
              <a:gd name="T17" fmla="*/ 1029 h 2579"/>
              <a:gd name="T18" fmla="*/ 86 w 871"/>
              <a:gd name="T19" fmla="*/ 1255 h 2579"/>
              <a:gd name="T20" fmla="*/ 110 w 871"/>
              <a:gd name="T21" fmla="*/ 1278 h 2579"/>
              <a:gd name="T22" fmla="*/ 174 w 871"/>
              <a:gd name="T23" fmla="*/ 1662 h 2579"/>
              <a:gd name="T24" fmla="*/ 144 w 871"/>
              <a:gd name="T25" fmla="*/ 1910 h 2579"/>
              <a:gd name="T26" fmla="*/ 169 w 871"/>
              <a:gd name="T27" fmla="*/ 2176 h 2579"/>
              <a:gd name="T28" fmla="*/ 240 w 871"/>
              <a:gd name="T29" fmla="*/ 2470 h 2579"/>
              <a:gd name="T30" fmla="*/ 293 w 871"/>
              <a:gd name="T31" fmla="*/ 2560 h 2579"/>
              <a:gd name="T32" fmla="*/ 348 w 871"/>
              <a:gd name="T33" fmla="*/ 2577 h 2579"/>
              <a:gd name="T34" fmla="*/ 401 w 871"/>
              <a:gd name="T35" fmla="*/ 2518 h 2579"/>
              <a:gd name="T36" fmla="*/ 445 w 871"/>
              <a:gd name="T37" fmla="*/ 2337 h 2579"/>
              <a:gd name="T38" fmla="*/ 461 w 871"/>
              <a:gd name="T39" fmla="*/ 2049 h 2579"/>
              <a:gd name="T40" fmla="*/ 529 w 871"/>
              <a:gd name="T41" fmla="*/ 2101 h 2579"/>
              <a:gd name="T42" fmla="*/ 542 w 871"/>
              <a:gd name="T43" fmla="*/ 2111 h 2579"/>
              <a:gd name="T44" fmla="*/ 567 w 871"/>
              <a:gd name="T45" fmla="*/ 2041 h 2579"/>
              <a:gd name="T46" fmla="*/ 588 w 871"/>
              <a:gd name="T47" fmla="*/ 1958 h 2579"/>
              <a:gd name="T48" fmla="*/ 645 w 871"/>
              <a:gd name="T49" fmla="*/ 2199 h 2579"/>
              <a:gd name="T50" fmla="*/ 675 w 871"/>
              <a:gd name="T51" fmla="*/ 2240 h 2579"/>
              <a:gd name="T52" fmla="*/ 695 w 871"/>
              <a:gd name="T53" fmla="*/ 2220 h 2579"/>
              <a:gd name="T54" fmla="*/ 720 w 871"/>
              <a:gd name="T55" fmla="*/ 2068 h 2579"/>
              <a:gd name="T56" fmla="*/ 737 w 871"/>
              <a:gd name="T57" fmla="*/ 1889 h 2579"/>
              <a:gd name="T58" fmla="*/ 755 w 871"/>
              <a:gd name="T59" fmla="*/ 1874 h 2579"/>
              <a:gd name="T60" fmla="*/ 721 w 871"/>
              <a:gd name="T61" fmla="*/ 1798 h 2579"/>
              <a:gd name="T62" fmla="*/ 726 w 871"/>
              <a:gd name="T63" fmla="*/ 1527 h 2579"/>
              <a:gd name="T64" fmla="*/ 755 w 871"/>
              <a:gd name="T65" fmla="*/ 1481 h 2579"/>
              <a:gd name="T66" fmla="*/ 749 w 871"/>
              <a:gd name="T67" fmla="*/ 1405 h 2579"/>
              <a:gd name="T68" fmla="*/ 736 w 871"/>
              <a:gd name="T69" fmla="*/ 1322 h 2579"/>
              <a:gd name="T70" fmla="*/ 854 w 871"/>
              <a:gd name="T71" fmla="*/ 942 h 2579"/>
              <a:gd name="T72" fmla="*/ 869 w 871"/>
              <a:gd name="T73" fmla="*/ 908 h 2579"/>
              <a:gd name="T74" fmla="*/ 866 w 871"/>
              <a:gd name="T75" fmla="*/ 887 h 2579"/>
              <a:gd name="T76" fmla="*/ 808 w 871"/>
              <a:gd name="T77" fmla="*/ 751 h 2579"/>
              <a:gd name="T78" fmla="*/ 488 w 871"/>
              <a:gd name="T79" fmla="*/ 224 h 2579"/>
              <a:gd name="T80" fmla="*/ 491 w 871"/>
              <a:gd name="T81" fmla="*/ 83 h 2579"/>
              <a:gd name="T82" fmla="*/ 473 w 871"/>
              <a:gd name="T83" fmla="*/ 49 h 2579"/>
              <a:gd name="T84" fmla="*/ 428 w 871"/>
              <a:gd name="T85" fmla="*/ 21 h 2579"/>
              <a:gd name="T86" fmla="*/ 397 w 871"/>
              <a:gd name="T87" fmla="*/ 16 h 2579"/>
              <a:gd name="T88" fmla="*/ 382 w 871"/>
              <a:gd name="T89" fmla="*/ 6 h 2579"/>
              <a:gd name="T90" fmla="*/ 349 w 871"/>
              <a:gd name="T91" fmla="*/ 0 h 2579"/>
              <a:gd name="T92" fmla="*/ 406 w 871"/>
              <a:gd name="T93" fmla="*/ 1351 h 2579"/>
              <a:gd name="T94" fmla="*/ 428 w 871"/>
              <a:gd name="T95" fmla="*/ 1719 h 2579"/>
              <a:gd name="T96" fmla="*/ 397 w 871"/>
              <a:gd name="T97" fmla="*/ 1444 h 2579"/>
              <a:gd name="T98" fmla="*/ 391 w 871"/>
              <a:gd name="T99" fmla="*/ 1414 h 2579"/>
              <a:gd name="T100" fmla="*/ 377 w 871"/>
              <a:gd name="T101" fmla="*/ 1399 h 2579"/>
              <a:gd name="T102" fmla="*/ 440 w 871"/>
              <a:gd name="T103" fmla="*/ 1740 h 2579"/>
              <a:gd name="T104" fmla="*/ 375 w 871"/>
              <a:gd name="T105" fmla="*/ 2444 h 2579"/>
              <a:gd name="T106" fmla="*/ 334 w 871"/>
              <a:gd name="T107" fmla="*/ 2507 h 2579"/>
              <a:gd name="T108" fmla="*/ 680 w 871"/>
              <a:gd name="T109" fmla="*/ 2026 h 2579"/>
              <a:gd name="T110" fmla="*/ 679 w 871"/>
              <a:gd name="T111" fmla="*/ 2189 h 2579"/>
              <a:gd name="T112" fmla="*/ 669 w 871"/>
              <a:gd name="T113" fmla="*/ 2179 h 2579"/>
              <a:gd name="T114" fmla="*/ 646 w 871"/>
              <a:gd name="T115" fmla="*/ 191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71" h="2579">
                <a:moveTo>
                  <a:pt x="349" y="0"/>
                </a:moveTo>
                <a:lnTo>
                  <a:pt x="349" y="0"/>
                </a:lnTo>
                <a:lnTo>
                  <a:pt x="337" y="0"/>
                </a:lnTo>
                <a:lnTo>
                  <a:pt x="324" y="1"/>
                </a:lnTo>
                <a:lnTo>
                  <a:pt x="309" y="2"/>
                </a:lnTo>
                <a:lnTo>
                  <a:pt x="293" y="7"/>
                </a:lnTo>
                <a:lnTo>
                  <a:pt x="285" y="11"/>
                </a:lnTo>
                <a:lnTo>
                  <a:pt x="276" y="15"/>
                </a:lnTo>
                <a:lnTo>
                  <a:pt x="269" y="21"/>
                </a:lnTo>
                <a:lnTo>
                  <a:pt x="261" y="27"/>
                </a:lnTo>
                <a:lnTo>
                  <a:pt x="255" y="35"/>
                </a:lnTo>
                <a:lnTo>
                  <a:pt x="249" y="43"/>
                </a:lnTo>
                <a:lnTo>
                  <a:pt x="249" y="43"/>
                </a:lnTo>
                <a:lnTo>
                  <a:pt x="229" y="74"/>
                </a:lnTo>
                <a:lnTo>
                  <a:pt x="217" y="94"/>
                </a:lnTo>
                <a:lnTo>
                  <a:pt x="211" y="106"/>
                </a:lnTo>
                <a:lnTo>
                  <a:pt x="210" y="111"/>
                </a:lnTo>
                <a:lnTo>
                  <a:pt x="210" y="116"/>
                </a:lnTo>
                <a:lnTo>
                  <a:pt x="210" y="116"/>
                </a:lnTo>
                <a:lnTo>
                  <a:pt x="213" y="150"/>
                </a:lnTo>
                <a:lnTo>
                  <a:pt x="216" y="176"/>
                </a:lnTo>
                <a:lnTo>
                  <a:pt x="216" y="176"/>
                </a:lnTo>
                <a:lnTo>
                  <a:pt x="221" y="192"/>
                </a:lnTo>
                <a:lnTo>
                  <a:pt x="223" y="205"/>
                </a:lnTo>
                <a:lnTo>
                  <a:pt x="224" y="212"/>
                </a:lnTo>
                <a:lnTo>
                  <a:pt x="224" y="212"/>
                </a:lnTo>
                <a:lnTo>
                  <a:pt x="224" y="217"/>
                </a:lnTo>
                <a:lnTo>
                  <a:pt x="226" y="223"/>
                </a:lnTo>
                <a:lnTo>
                  <a:pt x="226" y="229"/>
                </a:lnTo>
                <a:lnTo>
                  <a:pt x="224" y="233"/>
                </a:lnTo>
                <a:lnTo>
                  <a:pt x="222" y="237"/>
                </a:lnTo>
                <a:lnTo>
                  <a:pt x="222" y="237"/>
                </a:lnTo>
                <a:lnTo>
                  <a:pt x="213" y="246"/>
                </a:lnTo>
                <a:lnTo>
                  <a:pt x="204" y="260"/>
                </a:lnTo>
                <a:lnTo>
                  <a:pt x="196" y="275"/>
                </a:lnTo>
                <a:lnTo>
                  <a:pt x="191" y="285"/>
                </a:lnTo>
                <a:lnTo>
                  <a:pt x="191" y="285"/>
                </a:lnTo>
                <a:lnTo>
                  <a:pt x="189" y="290"/>
                </a:lnTo>
                <a:lnTo>
                  <a:pt x="184" y="296"/>
                </a:lnTo>
                <a:lnTo>
                  <a:pt x="168" y="313"/>
                </a:lnTo>
                <a:lnTo>
                  <a:pt x="146" y="333"/>
                </a:lnTo>
                <a:lnTo>
                  <a:pt x="98" y="355"/>
                </a:lnTo>
                <a:lnTo>
                  <a:pt x="98" y="355"/>
                </a:lnTo>
                <a:lnTo>
                  <a:pt x="50" y="424"/>
                </a:lnTo>
                <a:lnTo>
                  <a:pt x="17" y="473"/>
                </a:lnTo>
                <a:lnTo>
                  <a:pt x="0" y="499"/>
                </a:lnTo>
                <a:lnTo>
                  <a:pt x="0" y="499"/>
                </a:lnTo>
                <a:lnTo>
                  <a:pt x="0" y="511"/>
                </a:lnTo>
                <a:lnTo>
                  <a:pt x="0" y="536"/>
                </a:lnTo>
                <a:lnTo>
                  <a:pt x="1" y="608"/>
                </a:lnTo>
                <a:lnTo>
                  <a:pt x="4" y="709"/>
                </a:lnTo>
                <a:lnTo>
                  <a:pt x="13" y="800"/>
                </a:lnTo>
                <a:lnTo>
                  <a:pt x="31" y="866"/>
                </a:lnTo>
                <a:lnTo>
                  <a:pt x="61" y="1029"/>
                </a:lnTo>
                <a:lnTo>
                  <a:pt x="52" y="1072"/>
                </a:lnTo>
                <a:lnTo>
                  <a:pt x="64" y="1150"/>
                </a:lnTo>
                <a:lnTo>
                  <a:pt x="73" y="1241"/>
                </a:lnTo>
                <a:lnTo>
                  <a:pt x="73" y="1241"/>
                </a:lnTo>
                <a:lnTo>
                  <a:pt x="80" y="1248"/>
                </a:lnTo>
                <a:lnTo>
                  <a:pt x="86" y="1255"/>
                </a:lnTo>
                <a:lnTo>
                  <a:pt x="94" y="1259"/>
                </a:lnTo>
                <a:lnTo>
                  <a:pt x="94" y="1259"/>
                </a:lnTo>
                <a:lnTo>
                  <a:pt x="98" y="1262"/>
                </a:lnTo>
                <a:lnTo>
                  <a:pt x="101" y="1264"/>
                </a:lnTo>
                <a:lnTo>
                  <a:pt x="106" y="1271"/>
                </a:lnTo>
                <a:lnTo>
                  <a:pt x="110" y="1278"/>
                </a:lnTo>
                <a:lnTo>
                  <a:pt x="191" y="1501"/>
                </a:lnTo>
                <a:lnTo>
                  <a:pt x="194" y="1592"/>
                </a:lnTo>
                <a:lnTo>
                  <a:pt x="194" y="1592"/>
                </a:lnTo>
                <a:lnTo>
                  <a:pt x="188" y="1612"/>
                </a:lnTo>
                <a:lnTo>
                  <a:pt x="181" y="1634"/>
                </a:lnTo>
                <a:lnTo>
                  <a:pt x="174" y="1662"/>
                </a:lnTo>
                <a:lnTo>
                  <a:pt x="165" y="1698"/>
                </a:lnTo>
                <a:lnTo>
                  <a:pt x="158" y="1736"/>
                </a:lnTo>
                <a:lnTo>
                  <a:pt x="153" y="1778"/>
                </a:lnTo>
                <a:lnTo>
                  <a:pt x="149" y="1823"/>
                </a:lnTo>
                <a:lnTo>
                  <a:pt x="149" y="1823"/>
                </a:lnTo>
                <a:lnTo>
                  <a:pt x="144" y="1910"/>
                </a:lnTo>
                <a:lnTo>
                  <a:pt x="142" y="1989"/>
                </a:lnTo>
                <a:lnTo>
                  <a:pt x="139" y="2068"/>
                </a:lnTo>
                <a:lnTo>
                  <a:pt x="158" y="2101"/>
                </a:lnTo>
                <a:lnTo>
                  <a:pt x="158" y="2101"/>
                </a:lnTo>
                <a:lnTo>
                  <a:pt x="160" y="2121"/>
                </a:lnTo>
                <a:lnTo>
                  <a:pt x="169" y="2176"/>
                </a:lnTo>
                <a:lnTo>
                  <a:pt x="183" y="2253"/>
                </a:lnTo>
                <a:lnTo>
                  <a:pt x="191" y="2297"/>
                </a:lnTo>
                <a:lnTo>
                  <a:pt x="201" y="2342"/>
                </a:lnTo>
                <a:lnTo>
                  <a:pt x="213" y="2387"/>
                </a:lnTo>
                <a:lnTo>
                  <a:pt x="226" y="2430"/>
                </a:lnTo>
                <a:lnTo>
                  <a:pt x="240" y="2470"/>
                </a:lnTo>
                <a:lnTo>
                  <a:pt x="248" y="2489"/>
                </a:lnTo>
                <a:lnTo>
                  <a:pt x="256" y="2507"/>
                </a:lnTo>
                <a:lnTo>
                  <a:pt x="265" y="2523"/>
                </a:lnTo>
                <a:lnTo>
                  <a:pt x="274" y="2536"/>
                </a:lnTo>
                <a:lnTo>
                  <a:pt x="284" y="2550"/>
                </a:lnTo>
                <a:lnTo>
                  <a:pt x="293" y="2560"/>
                </a:lnTo>
                <a:lnTo>
                  <a:pt x="303" y="2568"/>
                </a:lnTo>
                <a:lnTo>
                  <a:pt x="314" y="2574"/>
                </a:lnTo>
                <a:lnTo>
                  <a:pt x="325" y="2578"/>
                </a:lnTo>
                <a:lnTo>
                  <a:pt x="337" y="2579"/>
                </a:lnTo>
                <a:lnTo>
                  <a:pt x="337" y="2579"/>
                </a:lnTo>
                <a:lnTo>
                  <a:pt x="348" y="2577"/>
                </a:lnTo>
                <a:lnTo>
                  <a:pt x="359" y="2573"/>
                </a:lnTo>
                <a:lnTo>
                  <a:pt x="369" y="2566"/>
                </a:lnTo>
                <a:lnTo>
                  <a:pt x="377" y="2557"/>
                </a:lnTo>
                <a:lnTo>
                  <a:pt x="386" y="2546"/>
                </a:lnTo>
                <a:lnTo>
                  <a:pt x="393" y="2533"/>
                </a:lnTo>
                <a:lnTo>
                  <a:pt x="401" y="2518"/>
                </a:lnTo>
                <a:lnTo>
                  <a:pt x="408" y="2502"/>
                </a:lnTo>
                <a:lnTo>
                  <a:pt x="414" y="2484"/>
                </a:lnTo>
                <a:lnTo>
                  <a:pt x="420" y="2465"/>
                </a:lnTo>
                <a:lnTo>
                  <a:pt x="430" y="2424"/>
                </a:lnTo>
                <a:lnTo>
                  <a:pt x="438" y="2381"/>
                </a:lnTo>
                <a:lnTo>
                  <a:pt x="445" y="2337"/>
                </a:lnTo>
                <a:lnTo>
                  <a:pt x="450" y="2292"/>
                </a:lnTo>
                <a:lnTo>
                  <a:pt x="454" y="2249"/>
                </a:lnTo>
                <a:lnTo>
                  <a:pt x="459" y="2173"/>
                </a:lnTo>
                <a:lnTo>
                  <a:pt x="460" y="2118"/>
                </a:lnTo>
                <a:lnTo>
                  <a:pt x="461" y="2097"/>
                </a:lnTo>
                <a:lnTo>
                  <a:pt x="461" y="2049"/>
                </a:lnTo>
                <a:lnTo>
                  <a:pt x="512" y="2028"/>
                </a:lnTo>
                <a:lnTo>
                  <a:pt x="512" y="2028"/>
                </a:lnTo>
                <a:lnTo>
                  <a:pt x="514" y="2042"/>
                </a:lnTo>
                <a:lnTo>
                  <a:pt x="520" y="2073"/>
                </a:lnTo>
                <a:lnTo>
                  <a:pt x="524" y="2088"/>
                </a:lnTo>
                <a:lnTo>
                  <a:pt x="529" y="2101"/>
                </a:lnTo>
                <a:lnTo>
                  <a:pt x="531" y="2107"/>
                </a:lnTo>
                <a:lnTo>
                  <a:pt x="534" y="2111"/>
                </a:lnTo>
                <a:lnTo>
                  <a:pt x="536" y="2112"/>
                </a:lnTo>
                <a:lnTo>
                  <a:pt x="540" y="2112"/>
                </a:lnTo>
                <a:lnTo>
                  <a:pt x="540" y="2112"/>
                </a:lnTo>
                <a:lnTo>
                  <a:pt x="542" y="2111"/>
                </a:lnTo>
                <a:lnTo>
                  <a:pt x="545" y="2109"/>
                </a:lnTo>
                <a:lnTo>
                  <a:pt x="551" y="2100"/>
                </a:lnTo>
                <a:lnTo>
                  <a:pt x="556" y="2088"/>
                </a:lnTo>
                <a:lnTo>
                  <a:pt x="560" y="2074"/>
                </a:lnTo>
                <a:lnTo>
                  <a:pt x="563" y="2058"/>
                </a:lnTo>
                <a:lnTo>
                  <a:pt x="567" y="2041"/>
                </a:lnTo>
                <a:lnTo>
                  <a:pt x="568" y="2025"/>
                </a:lnTo>
                <a:lnTo>
                  <a:pt x="569" y="2010"/>
                </a:lnTo>
                <a:lnTo>
                  <a:pt x="569" y="2010"/>
                </a:lnTo>
                <a:lnTo>
                  <a:pt x="573" y="1913"/>
                </a:lnTo>
                <a:lnTo>
                  <a:pt x="588" y="1958"/>
                </a:lnTo>
                <a:lnTo>
                  <a:pt x="588" y="1958"/>
                </a:lnTo>
                <a:lnTo>
                  <a:pt x="595" y="2004"/>
                </a:lnTo>
                <a:lnTo>
                  <a:pt x="604" y="2049"/>
                </a:lnTo>
                <a:lnTo>
                  <a:pt x="616" y="2102"/>
                </a:lnTo>
                <a:lnTo>
                  <a:pt x="630" y="2154"/>
                </a:lnTo>
                <a:lnTo>
                  <a:pt x="636" y="2178"/>
                </a:lnTo>
                <a:lnTo>
                  <a:pt x="645" y="2199"/>
                </a:lnTo>
                <a:lnTo>
                  <a:pt x="652" y="2217"/>
                </a:lnTo>
                <a:lnTo>
                  <a:pt x="659" y="2229"/>
                </a:lnTo>
                <a:lnTo>
                  <a:pt x="663" y="2234"/>
                </a:lnTo>
                <a:lnTo>
                  <a:pt x="668" y="2238"/>
                </a:lnTo>
                <a:lnTo>
                  <a:pt x="672" y="2239"/>
                </a:lnTo>
                <a:lnTo>
                  <a:pt x="675" y="2240"/>
                </a:lnTo>
                <a:lnTo>
                  <a:pt x="675" y="2240"/>
                </a:lnTo>
                <a:lnTo>
                  <a:pt x="679" y="2239"/>
                </a:lnTo>
                <a:lnTo>
                  <a:pt x="683" y="2237"/>
                </a:lnTo>
                <a:lnTo>
                  <a:pt x="686" y="2234"/>
                </a:lnTo>
                <a:lnTo>
                  <a:pt x="690" y="2229"/>
                </a:lnTo>
                <a:lnTo>
                  <a:pt x="695" y="2220"/>
                </a:lnTo>
                <a:lnTo>
                  <a:pt x="700" y="2207"/>
                </a:lnTo>
                <a:lnTo>
                  <a:pt x="705" y="2192"/>
                </a:lnTo>
                <a:lnTo>
                  <a:pt x="709" y="2176"/>
                </a:lnTo>
                <a:lnTo>
                  <a:pt x="714" y="2141"/>
                </a:lnTo>
                <a:lnTo>
                  <a:pt x="717" y="2102"/>
                </a:lnTo>
                <a:lnTo>
                  <a:pt x="720" y="2068"/>
                </a:lnTo>
                <a:lnTo>
                  <a:pt x="721" y="2022"/>
                </a:lnTo>
                <a:lnTo>
                  <a:pt x="721" y="2022"/>
                </a:lnTo>
                <a:lnTo>
                  <a:pt x="727" y="1889"/>
                </a:lnTo>
                <a:lnTo>
                  <a:pt x="727" y="1889"/>
                </a:lnTo>
                <a:lnTo>
                  <a:pt x="732" y="1889"/>
                </a:lnTo>
                <a:lnTo>
                  <a:pt x="737" y="1889"/>
                </a:lnTo>
                <a:lnTo>
                  <a:pt x="743" y="1888"/>
                </a:lnTo>
                <a:lnTo>
                  <a:pt x="748" y="1887"/>
                </a:lnTo>
                <a:lnTo>
                  <a:pt x="753" y="1883"/>
                </a:lnTo>
                <a:lnTo>
                  <a:pt x="754" y="1881"/>
                </a:lnTo>
                <a:lnTo>
                  <a:pt x="755" y="1878"/>
                </a:lnTo>
                <a:lnTo>
                  <a:pt x="755" y="1874"/>
                </a:lnTo>
                <a:lnTo>
                  <a:pt x="754" y="1871"/>
                </a:lnTo>
                <a:lnTo>
                  <a:pt x="754" y="1871"/>
                </a:lnTo>
                <a:lnTo>
                  <a:pt x="751" y="1861"/>
                </a:lnTo>
                <a:lnTo>
                  <a:pt x="747" y="1850"/>
                </a:lnTo>
                <a:lnTo>
                  <a:pt x="736" y="1825"/>
                </a:lnTo>
                <a:lnTo>
                  <a:pt x="721" y="1798"/>
                </a:lnTo>
                <a:lnTo>
                  <a:pt x="715" y="1750"/>
                </a:lnTo>
                <a:lnTo>
                  <a:pt x="696" y="1640"/>
                </a:lnTo>
                <a:lnTo>
                  <a:pt x="709" y="1538"/>
                </a:lnTo>
                <a:lnTo>
                  <a:pt x="709" y="1538"/>
                </a:lnTo>
                <a:lnTo>
                  <a:pt x="717" y="1533"/>
                </a:lnTo>
                <a:lnTo>
                  <a:pt x="726" y="1527"/>
                </a:lnTo>
                <a:lnTo>
                  <a:pt x="736" y="1518"/>
                </a:lnTo>
                <a:lnTo>
                  <a:pt x="741" y="1513"/>
                </a:lnTo>
                <a:lnTo>
                  <a:pt x="746" y="1506"/>
                </a:lnTo>
                <a:lnTo>
                  <a:pt x="749" y="1499"/>
                </a:lnTo>
                <a:lnTo>
                  <a:pt x="753" y="1490"/>
                </a:lnTo>
                <a:lnTo>
                  <a:pt x="755" y="1481"/>
                </a:lnTo>
                <a:lnTo>
                  <a:pt x="757" y="1471"/>
                </a:lnTo>
                <a:lnTo>
                  <a:pt x="758" y="1459"/>
                </a:lnTo>
                <a:lnTo>
                  <a:pt x="757" y="1447"/>
                </a:lnTo>
                <a:lnTo>
                  <a:pt x="757" y="1447"/>
                </a:lnTo>
                <a:lnTo>
                  <a:pt x="754" y="1423"/>
                </a:lnTo>
                <a:lnTo>
                  <a:pt x="749" y="1405"/>
                </a:lnTo>
                <a:lnTo>
                  <a:pt x="744" y="1391"/>
                </a:lnTo>
                <a:lnTo>
                  <a:pt x="739" y="1381"/>
                </a:lnTo>
                <a:lnTo>
                  <a:pt x="735" y="1375"/>
                </a:lnTo>
                <a:lnTo>
                  <a:pt x="731" y="1370"/>
                </a:lnTo>
                <a:lnTo>
                  <a:pt x="727" y="1368"/>
                </a:lnTo>
                <a:lnTo>
                  <a:pt x="736" y="1322"/>
                </a:lnTo>
                <a:lnTo>
                  <a:pt x="730" y="1308"/>
                </a:lnTo>
                <a:lnTo>
                  <a:pt x="769" y="1308"/>
                </a:lnTo>
                <a:lnTo>
                  <a:pt x="787" y="1289"/>
                </a:lnTo>
                <a:lnTo>
                  <a:pt x="775" y="993"/>
                </a:lnTo>
                <a:lnTo>
                  <a:pt x="815" y="981"/>
                </a:lnTo>
                <a:lnTo>
                  <a:pt x="854" y="942"/>
                </a:lnTo>
                <a:lnTo>
                  <a:pt x="854" y="942"/>
                </a:lnTo>
                <a:lnTo>
                  <a:pt x="861" y="930"/>
                </a:lnTo>
                <a:lnTo>
                  <a:pt x="866" y="919"/>
                </a:lnTo>
                <a:lnTo>
                  <a:pt x="869" y="913"/>
                </a:lnTo>
                <a:lnTo>
                  <a:pt x="869" y="908"/>
                </a:lnTo>
                <a:lnTo>
                  <a:pt x="869" y="908"/>
                </a:lnTo>
                <a:lnTo>
                  <a:pt x="870" y="900"/>
                </a:lnTo>
                <a:lnTo>
                  <a:pt x="871" y="893"/>
                </a:lnTo>
                <a:lnTo>
                  <a:pt x="871" y="891"/>
                </a:lnTo>
                <a:lnTo>
                  <a:pt x="870" y="890"/>
                </a:lnTo>
                <a:lnTo>
                  <a:pt x="869" y="889"/>
                </a:lnTo>
                <a:lnTo>
                  <a:pt x="866" y="887"/>
                </a:lnTo>
                <a:lnTo>
                  <a:pt x="866" y="887"/>
                </a:lnTo>
                <a:lnTo>
                  <a:pt x="864" y="885"/>
                </a:lnTo>
                <a:lnTo>
                  <a:pt x="861" y="881"/>
                </a:lnTo>
                <a:lnTo>
                  <a:pt x="854" y="865"/>
                </a:lnTo>
                <a:lnTo>
                  <a:pt x="834" y="818"/>
                </a:lnTo>
                <a:lnTo>
                  <a:pt x="808" y="751"/>
                </a:lnTo>
                <a:lnTo>
                  <a:pt x="685" y="470"/>
                </a:lnTo>
                <a:lnTo>
                  <a:pt x="624" y="376"/>
                </a:lnTo>
                <a:lnTo>
                  <a:pt x="588" y="345"/>
                </a:lnTo>
                <a:lnTo>
                  <a:pt x="491" y="312"/>
                </a:lnTo>
                <a:lnTo>
                  <a:pt x="467" y="266"/>
                </a:lnTo>
                <a:lnTo>
                  <a:pt x="488" y="224"/>
                </a:lnTo>
                <a:lnTo>
                  <a:pt x="503" y="127"/>
                </a:lnTo>
                <a:lnTo>
                  <a:pt x="503" y="127"/>
                </a:lnTo>
                <a:lnTo>
                  <a:pt x="498" y="110"/>
                </a:lnTo>
                <a:lnTo>
                  <a:pt x="493" y="95"/>
                </a:lnTo>
                <a:lnTo>
                  <a:pt x="491" y="83"/>
                </a:lnTo>
                <a:lnTo>
                  <a:pt x="491" y="83"/>
                </a:lnTo>
                <a:lnTo>
                  <a:pt x="488" y="71"/>
                </a:lnTo>
                <a:lnTo>
                  <a:pt x="484" y="60"/>
                </a:lnTo>
                <a:lnTo>
                  <a:pt x="478" y="53"/>
                </a:lnTo>
                <a:lnTo>
                  <a:pt x="476" y="49"/>
                </a:lnTo>
                <a:lnTo>
                  <a:pt x="473" y="49"/>
                </a:lnTo>
                <a:lnTo>
                  <a:pt x="473" y="49"/>
                </a:lnTo>
                <a:lnTo>
                  <a:pt x="468" y="47"/>
                </a:lnTo>
                <a:lnTo>
                  <a:pt x="463" y="44"/>
                </a:lnTo>
                <a:lnTo>
                  <a:pt x="449" y="35"/>
                </a:lnTo>
                <a:lnTo>
                  <a:pt x="435" y="26"/>
                </a:lnTo>
                <a:lnTo>
                  <a:pt x="428" y="21"/>
                </a:lnTo>
                <a:lnTo>
                  <a:pt x="428" y="21"/>
                </a:lnTo>
                <a:lnTo>
                  <a:pt x="414" y="20"/>
                </a:lnTo>
                <a:lnTo>
                  <a:pt x="406" y="18"/>
                </a:lnTo>
                <a:lnTo>
                  <a:pt x="401" y="18"/>
                </a:lnTo>
                <a:lnTo>
                  <a:pt x="401" y="18"/>
                </a:lnTo>
                <a:lnTo>
                  <a:pt x="398" y="18"/>
                </a:lnTo>
                <a:lnTo>
                  <a:pt x="397" y="16"/>
                </a:lnTo>
                <a:lnTo>
                  <a:pt x="396" y="10"/>
                </a:lnTo>
                <a:lnTo>
                  <a:pt x="394" y="7"/>
                </a:lnTo>
                <a:lnTo>
                  <a:pt x="391" y="5"/>
                </a:lnTo>
                <a:lnTo>
                  <a:pt x="387" y="5"/>
                </a:lnTo>
                <a:lnTo>
                  <a:pt x="382" y="6"/>
                </a:lnTo>
                <a:lnTo>
                  <a:pt x="382" y="6"/>
                </a:lnTo>
                <a:lnTo>
                  <a:pt x="376" y="9"/>
                </a:lnTo>
                <a:lnTo>
                  <a:pt x="370" y="9"/>
                </a:lnTo>
                <a:lnTo>
                  <a:pt x="364" y="7"/>
                </a:lnTo>
                <a:lnTo>
                  <a:pt x="359" y="6"/>
                </a:lnTo>
                <a:lnTo>
                  <a:pt x="351" y="2"/>
                </a:lnTo>
                <a:lnTo>
                  <a:pt x="349" y="0"/>
                </a:lnTo>
                <a:lnTo>
                  <a:pt x="349" y="0"/>
                </a:lnTo>
                <a:close/>
                <a:moveTo>
                  <a:pt x="382" y="1378"/>
                </a:moveTo>
                <a:lnTo>
                  <a:pt x="382" y="1378"/>
                </a:lnTo>
                <a:lnTo>
                  <a:pt x="394" y="1364"/>
                </a:lnTo>
                <a:lnTo>
                  <a:pt x="402" y="1356"/>
                </a:lnTo>
                <a:lnTo>
                  <a:pt x="406" y="1351"/>
                </a:lnTo>
                <a:lnTo>
                  <a:pt x="406" y="1351"/>
                </a:lnTo>
                <a:lnTo>
                  <a:pt x="410" y="1349"/>
                </a:lnTo>
                <a:lnTo>
                  <a:pt x="422" y="1349"/>
                </a:lnTo>
                <a:lnTo>
                  <a:pt x="455" y="1351"/>
                </a:lnTo>
                <a:lnTo>
                  <a:pt x="503" y="1353"/>
                </a:lnTo>
                <a:lnTo>
                  <a:pt x="428" y="1719"/>
                </a:lnTo>
                <a:lnTo>
                  <a:pt x="401" y="1526"/>
                </a:lnTo>
                <a:lnTo>
                  <a:pt x="401" y="1526"/>
                </a:lnTo>
                <a:lnTo>
                  <a:pt x="401" y="1490"/>
                </a:lnTo>
                <a:lnTo>
                  <a:pt x="399" y="1463"/>
                </a:lnTo>
                <a:lnTo>
                  <a:pt x="398" y="1452"/>
                </a:lnTo>
                <a:lnTo>
                  <a:pt x="397" y="1444"/>
                </a:lnTo>
                <a:lnTo>
                  <a:pt x="397" y="1444"/>
                </a:lnTo>
                <a:lnTo>
                  <a:pt x="394" y="1433"/>
                </a:lnTo>
                <a:lnTo>
                  <a:pt x="393" y="1423"/>
                </a:lnTo>
                <a:lnTo>
                  <a:pt x="393" y="1417"/>
                </a:lnTo>
                <a:lnTo>
                  <a:pt x="392" y="1415"/>
                </a:lnTo>
                <a:lnTo>
                  <a:pt x="391" y="1414"/>
                </a:lnTo>
                <a:lnTo>
                  <a:pt x="391" y="1414"/>
                </a:lnTo>
                <a:lnTo>
                  <a:pt x="388" y="1412"/>
                </a:lnTo>
                <a:lnTo>
                  <a:pt x="385" y="1407"/>
                </a:lnTo>
                <a:lnTo>
                  <a:pt x="385" y="1407"/>
                </a:lnTo>
                <a:lnTo>
                  <a:pt x="382" y="1404"/>
                </a:lnTo>
                <a:lnTo>
                  <a:pt x="377" y="1399"/>
                </a:lnTo>
                <a:lnTo>
                  <a:pt x="372" y="1395"/>
                </a:lnTo>
                <a:lnTo>
                  <a:pt x="382" y="1378"/>
                </a:lnTo>
                <a:close/>
                <a:moveTo>
                  <a:pt x="494" y="1565"/>
                </a:moveTo>
                <a:lnTo>
                  <a:pt x="473" y="1711"/>
                </a:lnTo>
                <a:lnTo>
                  <a:pt x="455" y="1850"/>
                </a:lnTo>
                <a:lnTo>
                  <a:pt x="440" y="1740"/>
                </a:lnTo>
                <a:lnTo>
                  <a:pt x="494" y="1565"/>
                </a:lnTo>
                <a:close/>
                <a:moveTo>
                  <a:pt x="349" y="2289"/>
                </a:moveTo>
                <a:lnTo>
                  <a:pt x="385" y="2413"/>
                </a:lnTo>
                <a:lnTo>
                  <a:pt x="385" y="2413"/>
                </a:lnTo>
                <a:lnTo>
                  <a:pt x="381" y="2428"/>
                </a:lnTo>
                <a:lnTo>
                  <a:pt x="375" y="2444"/>
                </a:lnTo>
                <a:lnTo>
                  <a:pt x="367" y="2464"/>
                </a:lnTo>
                <a:lnTo>
                  <a:pt x="367" y="2464"/>
                </a:lnTo>
                <a:lnTo>
                  <a:pt x="361" y="2473"/>
                </a:lnTo>
                <a:lnTo>
                  <a:pt x="355" y="2482"/>
                </a:lnTo>
                <a:lnTo>
                  <a:pt x="344" y="2497"/>
                </a:lnTo>
                <a:lnTo>
                  <a:pt x="334" y="2507"/>
                </a:lnTo>
                <a:lnTo>
                  <a:pt x="330" y="2509"/>
                </a:lnTo>
                <a:lnTo>
                  <a:pt x="349" y="2289"/>
                </a:lnTo>
                <a:close/>
                <a:moveTo>
                  <a:pt x="646" y="1910"/>
                </a:moveTo>
                <a:lnTo>
                  <a:pt x="679" y="2001"/>
                </a:lnTo>
                <a:lnTo>
                  <a:pt x="679" y="2001"/>
                </a:lnTo>
                <a:lnTo>
                  <a:pt x="680" y="2026"/>
                </a:lnTo>
                <a:lnTo>
                  <a:pt x="683" y="2084"/>
                </a:lnTo>
                <a:lnTo>
                  <a:pt x="683" y="2116"/>
                </a:lnTo>
                <a:lnTo>
                  <a:pt x="683" y="2147"/>
                </a:lnTo>
                <a:lnTo>
                  <a:pt x="682" y="2171"/>
                </a:lnTo>
                <a:lnTo>
                  <a:pt x="680" y="2181"/>
                </a:lnTo>
                <a:lnTo>
                  <a:pt x="679" y="2189"/>
                </a:lnTo>
                <a:lnTo>
                  <a:pt x="679" y="2189"/>
                </a:lnTo>
                <a:lnTo>
                  <a:pt x="678" y="2190"/>
                </a:lnTo>
                <a:lnTo>
                  <a:pt x="677" y="2191"/>
                </a:lnTo>
                <a:lnTo>
                  <a:pt x="674" y="2190"/>
                </a:lnTo>
                <a:lnTo>
                  <a:pt x="673" y="2187"/>
                </a:lnTo>
                <a:lnTo>
                  <a:pt x="669" y="2179"/>
                </a:lnTo>
                <a:lnTo>
                  <a:pt x="664" y="2165"/>
                </a:lnTo>
                <a:lnTo>
                  <a:pt x="654" y="2130"/>
                </a:lnTo>
                <a:lnTo>
                  <a:pt x="645" y="2085"/>
                </a:lnTo>
                <a:lnTo>
                  <a:pt x="626" y="1999"/>
                </a:lnTo>
                <a:lnTo>
                  <a:pt x="617" y="1958"/>
                </a:lnTo>
                <a:lnTo>
                  <a:pt x="646" y="19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5A6D8545-8BBB-4948-85AA-153C3C256F05}"/>
              </a:ext>
            </a:extLst>
          </p:cNvPr>
          <p:cNvSpPr>
            <a:spLocks noEditPoints="1"/>
          </p:cNvSpPr>
          <p:nvPr/>
        </p:nvSpPr>
        <p:spPr bwMode="auto">
          <a:xfrm>
            <a:off x="892269" y="784255"/>
            <a:ext cx="629575" cy="1671709"/>
          </a:xfrm>
          <a:custGeom>
            <a:avLst/>
            <a:gdLst>
              <a:gd name="T0" fmla="*/ 198 w 557"/>
              <a:gd name="T1" fmla="*/ 30 h 1479"/>
              <a:gd name="T2" fmla="*/ 173 w 557"/>
              <a:gd name="T3" fmla="*/ 81 h 1479"/>
              <a:gd name="T4" fmla="*/ 182 w 557"/>
              <a:gd name="T5" fmla="*/ 110 h 1479"/>
              <a:gd name="T6" fmla="*/ 206 w 557"/>
              <a:gd name="T7" fmla="*/ 152 h 1479"/>
              <a:gd name="T8" fmla="*/ 85 w 557"/>
              <a:gd name="T9" fmla="*/ 263 h 1479"/>
              <a:gd name="T10" fmla="*/ 49 w 557"/>
              <a:gd name="T11" fmla="*/ 297 h 1479"/>
              <a:gd name="T12" fmla="*/ 20 w 557"/>
              <a:gd name="T13" fmla="*/ 361 h 1479"/>
              <a:gd name="T14" fmla="*/ 0 w 557"/>
              <a:gd name="T15" fmla="*/ 450 h 1479"/>
              <a:gd name="T16" fmla="*/ 7 w 557"/>
              <a:gd name="T17" fmla="*/ 510 h 1479"/>
              <a:gd name="T18" fmla="*/ 54 w 557"/>
              <a:gd name="T19" fmla="*/ 574 h 1479"/>
              <a:gd name="T20" fmla="*/ 78 w 557"/>
              <a:gd name="T21" fmla="*/ 731 h 1479"/>
              <a:gd name="T22" fmla="*/ 93 w 557"/>
              <a:gd name="T23" fmla="*/ 820 h 1479"/>
              <a:gd name="T24" fmla="*/ 120 w 557"/>
              <a:gd name="T25" fmla="*/ 898 h 1479"/>
              <a:gd name="T26" fmla="*/ 129 w 557"/>
              <a:gd name="T27" fmla="*/ 938 h 1479"/>
              <a:gd name="T28" fmla="*/ 133 w 557"/>
              <a:gd name="T29" fmla="*/ 968 h 1479"/>
              <a:gd name="T30" fmla="*/ 124 w 557"/>
              <a:gd name="T31" fmla="*/ 995 h 1479"/>
              <a:gd name="T32" fmla="*/ 142 w 557"/>
              <a:gd name="T33" fmla="*/ 1148 h 1479"/>
              <a:gd name="T34" fmla="*/ 49 w 557"/>
              <a:gd name="T35" fmla="*/ 1219 h 1479"/>
              <a:gd name="T36" fmla="*/ 38 w 557"/>
              <a:gd name="T37" fmla="*/ 1226 h 1479"/>
              <a:gd name="T38" fmla="*/ 145 w 557"/>
              <a:gd name="T39" fmla="*/ 1226 h 1479"/>
              <a:gd name="T40" fmla="*/ 149 w 557"/>
              <a:gd name="T41" fmla="*/ 1341 h 1479"/>
              <a:gd name="T42" fmla="*/ 178 w 557"/>
              <a:gd name="T43" fmla="*/ 1410 h 1479"/>
              <a:gd name="T44" fmla="*/ 215 w 557"/>
              <a:gd name="T45" fmla="*/ 1474 h 1479"/>
              <a:gd name="T46" fmla="*/ 246 w 557"/>
              <a:gd name="T47" fmla="*/ 1478 h 1479"/>
              <a:gd name="T48" fmla="*/ 278 w 557"/>
              <a:gd name="T49" fmla="*/ 1425 h 1479"/>
              <a:gd name="T50" fmla="*/ 302 w 557"/>
              <a:gd name="T51" fmla="*/ 1244 h 1479"/>
              <a:gd name="T52" fmla="*/ 357 w 557"/>
              <a:gd name="T53" fmla="*/ 1325 h 1479"/>
              <a:gd name="T54" fmla="*/ 391 w 557"/>
              <a:gd name="T55" fmla="*/ 1385 h 1479"/>
              <a:gd name="T56" fmla="*/ 424 w 557"/>
              <a:gd name="T57" fmla="*/ 1383 h 1479"/>
              <a:gd name="T58" fmla="*/ 470 w 557"/>
              <a:gd name="T59" fmla="*/ 1305 h 1479"/>
              <a:gd name="T60" fmla="*/ 501 w 557"/>
              <a:gd name="T61" fmla="*/ 1126 h 1479"/>
              <a:gd name="T62" fmla="*/ 493 w 557"/>
              <a:gd name="T63" fmla="*/ 928 h 1479"/>
              <a:gd name="T64" fmla="*/ 504 w 557"/>
              <a:gd name="T65" fmla="*/ 895 h 1479"/>
              <a:gd name="T66" fmla="*/ 495 w 557"/>
              <a:gd name="T67" fmla="*/ 864 h 1479"/>
              <a:gd name="T68" fmla="*/ 497 w 557"/>
              <a:gd name="T69" fmla="*/ 824 h 1479"/>
              <a:gd name="T70" fmla="*/ 526 w 557"/>
              <a:gd name="T71" fmla="*/ 785 h 1479"/>
              <a:gd name="T72" fmla="*/ 539 w 557"/>
              <a:gd name="T73" fmla="*/ 596 h 1479"/>
              <a:gd name="T74" fmla="*/ 557 w 557"/>
              <a:gd name="T75" fmla="*/ 543 h 1479"/>
              <a:gd name="T76" fmla="*/ 541 w 557"/>
              <a:gd name="T77" fmla="*/ 523 h 1479"/>
              <a:gd name="T78" fmla="*/ 535 w 557"/>
              <a:gd name="T79" fmla="*/ 489 h 1479"/>
              <a:gd name="T80" fmla="*/ 512 w 557"/>
              <a:gd name="T81" fmla="*/ 450 h 1479"/>
              <a:gd name="T82" fmla="*/ 501 w 557"/>
              <a:gd name="T83" fmla="*/ 336 h 1479"/>
              <a:gd name="T84" fmla="*/ 472 w 557"/>
              <a:gd name="T85" fmla="*/ 286 h 1479"/>
              <a:gd name="T86" fmla="*/ 348 w 557"/>
              <a:gd name="T87" fmla="*/ 194 h 1479"/>
              <a:gd name="T88" fmla="*/ 360 w 557"/>
              <a:gd name="T89" fmla="*/ 157 h 1479"/>
              <a:gd name="T90" fmla="*/ 371 w 557"/>
              <a:gd name="T91" fmla="*/ 93 h 1479"/>
              <a:gd name="T92" fmla="*/ 397 w 557"/>
              <a:gd name="T93" fmla="*/ 66 h 1479"/>
              <a:gd name="T94" fmla="*/ 370 w 557"/>
              <a:gd name="T95" fmla="*/ 62 h 1479"/>
              <a:gd name="T96" fmla="*/ 351 w 557"/>
              <a:gd name="T97" fmla="*/ 26 h 1479"/>
              <a:gd name="T98" fmla="*/ 306 w 557"/>
              <a:gd name="T99" fmla="*/ 2 h 1479"/>
              <a:gd name="T100" fmla="*/ 273 w 557"/>
              <a:gd name="T101" fmla="*/ 1244 h 1479"/>
              <a:gd name="T102" fmla="*/ 264 w 557"/>
              <a:gd name="T103" fmla="*/ 1401 h 1479"/>
              <a:gd name="T104" fmla="*/ 247 w 557"/>
              <a:gd name="T105" fmla="*/ 1437 h 1479"/>
              <a:gd name="T106" fmla="*/ 224 w 557"/>
              <a:gd name="T107" fmla="*/ 1428 h 1479"/>
              <a:gd name="T108" fmla="*/ 213 w 557"/>
              <a:gd name="T109" fmla="*/ 1383 h 1479"/>
              <a:gd name="T110" fmla="*/ 251 w 557"/>
              <a:gd name="T111" fmla="*/ 1263 h 1479"/>
              <a:gd name="T112" fmla="*/ 475 w 557"/>
              <a:gd name="T113" fmla="*/ 1177 h 1479"/>
              <a:gd name="T114" fmla="*/ 435 w 557"/>
              <a:gd name="T115" fmla="*/ 1317 h 1479"/>
              <a:gd name="T116" fmla="*/ 411 w 557"/>
              <a:gd name="T117" fmla="*/ 1345 h 1479"/>
              <a:gd name="T118" fmla="*/ 393 w 557"/>
              <a:gd name="T119" fmla="*/ 1315 h 1479"/>
              <a:gd name="T120" fmla="*/ 382 w 557"/>
              <a:gd name="T121" fmla="*/ 1252 h 1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57" h="1479">
                <a:moveTo>
                  <a:pt x="258" y="4"/>
                </a:moveTo>
                <a:lnTo>
                  <a:pt x="258" y="4"/>
                </a:lnTo>
                <a:lnTo>
                  <a:pt x="233" y="11"/>
                </a:lnTo>
                <a:lnTo>
                  <a:pt x="213" y="21"/>
                </a:lnTo>
                <a:lnTo>
                  <a:pt x="198" y="30"/>
                </a:lnTo>
                <a:lnTo>
                  <a:pt x="187" y="41"/>
                </a:lnTo>
                <a:lnTo>
                  <a:pt x="180" y="50"/>
                </a:lnTo>
                <a:lnTo>
                  <a:pt x="175" y="61"/>
                </a:lnTo>
                <a:lnTo>
                  <a:pt x="173" y="72"/>
                </a:lnTo>
                <a:lnTo>
                  <a:pt x="173" y="81"/>
                </a:lnTo>
                <a:lnTo>
                  <a:pt x="173" y="81"/>
                </a:lnTo>
                <a:lnTo>
                  <a:pt x="173" y="92"/>
                </a:lnTo>
                <a:lnTo>
                  <a:pt x="175" y="99"/>
                </a:lnTo>
                <a:lnTo>
                  <a:pt x="178" y="106"/>
                </a:lnTo>
                <a:lnTo>
                  <a:pt x="182" y="110"/>
                </a:lnTo>
                <a:lnTo>
                  <a:pt x="191" y="117"/>
                </a:lnTo>
                <a:lnTo>
                  <a:pt x="195" y="119"/>
                </a:lnTo>
                <a:lnTo>
                  <a:pt x="195" y="133"/>
                </a:lnTo>
                <a:lnTo>
                  <a:pt x="209" y="144"/>
                </a:lnTo>
                <a:lnTo>
                  <a:pt x="206" y="152"/>
                </a:lnTo>
                <a:lnTo>
                  <a:pt x="209" y="183"/>
                </a:lnTo>
                <a:lnTo>
                  <a:pt x="153" y="234"/>
                </a:lnTo>
                <a:lnTo>
                  <a:pt x="153" y="234"/>
                </a:lnTo>
                <a:lnTo>
                  <a:pt x="114" y="248"/>
                </a:lnTo>
                <a:lnTo>
                  <a:pt x="85" y="263"/>
                </a:lnTo>
                <a:lnTo>
                  <a:pt x="73" y="268"/>
                </a:lnTo>
                <a:lnTo>
                  <a:pt x="63" y="276"/>
                </a:lnTo>
                <a:lnTo>
                  <a:pt x="63" y="276"/>
                </a:lnTo>
                <a:lnTo>
                  <a:pt x="54" y="286"/>
                </a:lnTo>
                <a:lnTo>
                  <a:pt x="49" y="297"/>
                </a:lnTo>
                <a:lnTo>
                  <a:pt x="45" y="308"/>
                </a:lnTo>
                <a:lnTo>
                  <a:pt x="42" y="319"/>
                </a:lnTo>
                <a:lnTo>
                  <a:pt x="42" y="319"/>
                </a:lnTo>
                <a:lnTo>
                  <a:pt x="25" y="348"/>
                </a:lnTo>
                <a:lnTo>
                  <a:pt x="20" y="361"/>
                </a:lnTo>
                <a:lnTo>
                  <a:pt x="14" y="372"/>
                </a:lnTo>
                <a:lnTo>
                  <a:pt x="14" y="372"/>
                </a:lnTo>
                <a:lnTo>
                  <a:pt x="7" y="410"/>
                </a:lnTo>
                <a:lnTo>
                  <a:pt x="2" y="432"/>
                </a:lnTo>
                <a:lnTo>
                  <a:pt x="0" y="450"/>
                </a:lnTo>
                <a:lnTo>
                  <a:pt x="0" y="450"/>
                </a:lnTo>
                <a:lnTo>
                  <a:pt x="0" y="467"/>
                </a:lnTo>
                <a:lnTo>
                  <a:pt x="3" y="485"/>
                </a:lnTo>
                <a:lnTo>
                  <a:pt x="7" y="510"/>
                </a:lnTo>
                <a:lnTo>
                  <a:pt x="7" y="510"/>
                </a:lnTo>
                <a:lnTo>
                  <a:pt x="16" y="534"/>
                </a:lnTo>
                <a:lnTo>
                  <a:pt x="25" y="554"/>
                </a:lnTo>
                <a:lnTo>
                  <a:pt x="25" y="554"/>
                </a:lnTo>
                <a:lnTo>
                  <a:pt x="36" y="561"/>
                </a:lnTo>
                <a:lnTo>
                  <a:pt x="54" y="574"/>
                </a:lnTo>
                <a:lnTo>
                  <a:pt x="82" y="592"/>
                </a:lnTo>
                <a:lnTo>
                  <a:pt x="82" y="592"/>
                </a:lnTo>
                <a:lnTo>
                  <a:pt x="78" y="658"/>
                </a:lnTo>
                <a:lnTo>
                  <a:pt x="78" y="711"/>
                </a:lnTo>
                <a:lnTo>
                  <a:pt x="78" y="731"/>
                </a:lnTo>
                <a:lnTo>
                  <a:pt x="78" y="745"/>
                </a:lnTo>
                <a:lnTo>
                  <a:pt x="78" y="745"/>
                </a:lnTo>
                <a:lnTo>
                  <a:pt x="87" y="787"/>
                </a:lnTo>
                <a:lnTo>
                  <a:pt x="93" y="820"/>
                </a:lnTo>
                <a:lnTo>
                  <a:pt x="93" y="820"/>
                </a:lnTo>
                <a:lnTo>
                  <a:pt x="98" y="836"/>
                </a:lnTo>
                <a:lnTo>
                  <a:pt x="107" y="860"/>
                </a:lnTo>
                <a:lnTo>
                  <a:pt x="116" y="884"/>
                </a:lnTo>
                <a:lnTo>
                  <a:pt x="120" y="898"/>
                </a:lnTo>
                <a:lnTo>
                  <a:pt x="120" y="898"/>
                </a:lnTo>
                <a:lnTo>
                  <a:pt x="120" y="904"/>
                </a:lnTo>
                <a:lnTo>
                  <a:pt x="124" y="909"/>
                </a:lnTo>
                <a:lnTo>
                  <a:pt x="127" y="924"/>
                </a:lnTo>
                <a:lnTo>
                  <a:pt x="127" y="924"/>
                </a:lnTo>
                <a:lnTo>
                  <a:pt x="129" y="938"/>
                </a:lnTo>
                <a:lnTo>
                  <a:pt x="129" y="946"/>
                </a:lnTo>
                <a:lnTo>
                  <a:pt x="131" y="949"/>
                </a:lnTo>
                <a:lnTo>
                  <a:pt x="131" y="949"/>
                </a:lnTo>
                <a:lnTo>
                  <a:pt x="133" y="957"/>
                </a:lnTo>
                <a:lnTo>
                  <a:pt x="133" y="968"/>
                </a:lnTo>
                <a:lnTo>
                  <a:pt x="135" y="984"/>
                </a:lnTo>
                <a:lnTo>
                  <a:pt x="135" y="984"/>
                </a:lnTo>
                <a:lnTo>
                  <a:pt x="129" y="988"/>
                </a:lnTo>
                <a:lnTo>
                  <a:pt x="125" y="991"/>
                </a:lnTo>
                <a:lnTo>
                  <a:pt x="124" y="995"/>
                </a:lnTo>
                <a:lnTo>
                  <a:pt x="124" y="995"/>
                </a:lnTo>
                <a:lnTo>
                  <a:pt x="124" y="1011"/>
                </a:lnTo>
                <a:lnTo>
                  <a:pt x="124" y="1024"/>
                </a:lnTo>
                <a:lnTo>
                  <a:pt x="145" y="1051"/>
                </a:lnTo>
                <a:lnTo>
                  <a:pt x="142" y="1148"/>
                </a:lnTo>
                <a:lnTo>
                  <a:pt x="153" y="1192"/>
                </a:lnTo>
                <a:lnTo>
                  <a:pt x="149" y="1208"/>
                </a:lnTo>
                <a:lnTo>
                  <a:pt x="142" y="1215"/>
                </a:lnTo>
                <a:lnTo>
                  <a:pt x="49" y="1219"/>
                </a:lnTo>
                <a:lnTo>
                  <a:pt x="49" y="1219"/>
                </a:lnTo>
                <a:lnTo>
                  <a:pt x="43" y="1219"/>
                </a:lnTo>
                <a:lnTo>
                  <a:pt x="40" y="1221"/>
                </a:lnTo>
                <a:lnTo>
                  <a:pt x="38" y="1223"/>
                </a:lnTo>
                <a:lnTo>
                  <a:pt x="38" y="1226"/>
                </a:lnTo>
                <a:lnTo>
                  <a:pt x="38" y="1226"/>
                </a:lnTo>
                <a:lnTo>
                  <a:pt x="38" y="1228"/>
                </a:lnTo>
                <a:lnTo>
                  <a:pt x="40" y="1230"/>
                </a:lnTo>
                <a:lnTo>
                  <a:pt x="43" y="1233"/>
                </a:lnTo>
                <a:lnTo>
                  <a:pt x="49" y="1233"/>
                </a:lnTo>
                <a:lnTo>
                  <a:pt x="145" y="1226"/>
                </a:lnTo>
                <a:lnTo>
                  <a:pt x="145" y="1290"/>
                </a:lnTo>
                <a:lnTo>
                  <a:pt x="127" y="1305"/>
                </a:lnTo>
                <a:lnTo>
                  <a:pt x="131" y="1315"/>
                </a:lnTo>
                <a:lnTo>
                  <a:pt x="138" y="1319"/>
                </a:lnTo>
                <a:lnTo>
                  <a:pt x="149" y="1341"/>
                </a:lnTo>
                <a:lnTo>
                  <a:pt x="167" y="1341"/>
                </a:lnTo>
                <a:lnTo>
                  <a:pt x="167" y="1341"/>
                </a:lnTo>
                <a:lnTo>
                  <a:pt x="171" y="1363"/>
                </a:lnTo>
                <a:lnTo>
                  <a:pt x="173" y="1385"/>
                </a:lnTo>
                <a:lnTo>
                  <a:pt x="178" y="1410"/>
                </a:lnTo>
                <a:lnTo>
                  <a:pt x="187" y="1436"/>
                </a:lnTo>
                <a:lnTo>
                  <a:pt x="193" y="1447"/>
                </a:lnTo>
                <a:lnTo>
                  <a:pt x="200" y="1457"/>
                </a:lnTo>
                <a:lnTo>
                  <a:pt x="207" y="1467"/>
                </a:lnTo>
                <a:lnTo>
                  <a:pt x="215" y="1474"/>
                </a:lnTo>
                <a:lnTo>
                  <a:pt x="224" y="1478"/>
                </a:lnTo>
                <a:lnTo>
                  <a:pt x="235" y="1479"/>
                </a:lnTo>
                <a:lnTo>
                  <a:pt x="235" y="1479"/>
                </a:lnTo>
                <a:lnTo>
                  <a:pt x="240" y="1479"/>
                </a:lnTo>
                <a:lnTo>
                  <a:pt x="246" y="1478"/>
                </a:lnTo>
                <a:lnTo>
                  <a:pt x="251" y="1474"/>
                </a:lnTo>
                <a:lnTo>
                  <a:pt x="257" y="1470"/>
                </a:lnTo>
                <a:lnTo>
                  <a:pt x="264" y="1457"/>
                </a:lnTo>
                <a:lnTo>
                  <a:pt x="271" y="1443"/>
                </a:lnTo>
                <a:lnTo>
                  <a:pt x="278" y="1425"/>
                </a:lnTo>
                <a:lnTo>
                  <a:pt x="284" y="1405"/>
                </a:lnTo>
                <a:lnTo>
                  <a:pt x="291" y="1363"/>
                </a:lnTo>
                <a:lnTo>
                  <a:pt x="299" y="1319"/>
                </a:lnTo>
                <a:lnTo>
                  <a:pt x="300" y="1281"/>
                </a:lnTo>
                <a:lnTo>
                  <a:pt x="302" y="1244"/>
                </a:lnTo>
                <a:lnTo>
                  <a:pt x="340" y="1255"/>
                </a:lnTo>
                <a:lnTo>
                  <a:pt x="340" y="1255"/>
                </a:lnTo>
                <a:lnTo>
                  <a:pt x="344" y="1277"/>
                </a:lnTo>
                <a:lnTo>
                  <a:pt x="350" y="1299"/>
                </a:lnTo>
                <a:lnTo>
                  <a:pt x="357" y="1325"/>
                </a:lnTo>
                <a:lnTo>
                  <a:pt x="366" y="1350"/>
                </a:lnTo>
                <a:lnTo>
                  <a:pt x="371" y="1361"/>
                </a:lnTo>
                <a:lnTo>
                  <a:pt x="377" y="1372"/>
                </a:lnTo>
                <a:lnTo>
                  <a:pt x="384" y="1379"/>
                </a:lnTo>
                <a:lnTo>
                  <a:pt x="391" y="1385"/>
                </a:lnTo>
                <a:lnTo>
                  <a:pt x="399" y="1390"/>
                </a:lnTo>
                <a:lnTo>
                  <a:pt x="408" y="1390"/>
                </a:lnTo>
                <a:lnTo>
                  <a:pt x="408" y="1390"/>
                </a:lnTo>
                <a:lnTo>
                  <a:pt x="417" y="1388"/>
                </a:lnTo>
                <a:lnTo>
                  <a:pt x="424" y="1383"/>
                </a:lnTo>
                <a:lnTo>
                  <a:pt x="433" y="1376"/>
                </a:lnTo>
                <a:lnTo>
                  <a:pt x="441" y="1365"/>
                </a:lnTo>
                <a:lnTo>
                  <a:pt x="450" y="1352"/>
                </a:lnTo>
                <a:lnTo>
                  <a:pt x="457" y="1339"/>
                </a:lnTo>
                <a:lnTo>
                  <a:pt x="470" y="1305"/>
                </a:lnTo>
                <a:lnTo>
                  <a:pt x="483" y="1264"/>
                </a:lnTo>
                <a:lnTo>
                  <a:pt x="492" y="1221"/>
                </a:lnTo>
                <a:lnTo>
                  <a:pt x="497" y="1173"/>
                </a:lnTo>
                <a:lnTo>
                  <a:pt x="501" y="1126"/>
                </a:lnTo>
                <a:lnTo>
                  <a:pt x="501" y="1126"/>
                </a:lnTo>
                <a:lnTo>
                  <a:pt x="503" y="1079"/>
                </a:lnTo>
                <a:lnTo>
                  <a:pt x="503" y="1039"/>
                </a:lnTo>
                <a:lnTo>
                  <a:pt x="499" y="977"/>
                </a:lnTo>
                <a:lnTo>
                  <a:pt x="495" y="940"/>
                </a:lnTo>
                <a:lnTo>
                  <a:pt x="493" y="928"/>
                </a:lnTo>
                <a:lnTo>
                  <a:pt x="493" y="928"/>
                </a:lnTo>
                <a:lnTo>
                  <a:pt x="495" y="926"/>
                </a:lnTo>
                <a:lnTo>
                  <a:pt x="499" y="920"/>
                </a:lnTo>
                <a:lnTo>
                  <a:pt x="503" y="911"/>
                </a:lnTo>
                <a:lnTo>
                  <a:pt x="504" y="895"/>
                </a:lnTo>
                <a:lnTo>
                  <a:pt x="504" y="895"/>
                </a:lnTo>
                <a:lnTo>
                  <a:pt x="504" y="884"/>
                </a:lnTo>
                <a:lnTo>
                  <a:pt x="503" y="877"/>
                </a:lnTo>
                <a:lnTo>
                  <a:pt x="499" y="869"/>
                </a:lnTo>
                <a:lnTo>
                  <a:pt x="495" y="864"/>
                </a:lnTo>
                <a:lnTo>
                  <a:pt x="490" y="856"/>
                </a:lnTo>
                <a:lnTo>
                  <a:pt x="486" y="853"/>
                </a:lnTo>
                <a:lnTo>
                  <a:pt x="486" y="853"/>
                </a:lnTo>
                <a:lnTo>
                  <a:pt x="497" y="824"/>
                </a:lnTo>
                <a:lnTo>
                  <a:pt x="497" y="824"/>
                </a:lnTo>
                <a:lnTo>
                  <a:pt x="503" y="804"/>
                </a:lnTo>
                <a:lnTo>
                  <a:pt x="504" y="793"/>
                </a:lnTo>
                <a:lnTo>
                  <a:pt x="504" y="793"/>
                </a:lnTo>
                <a:lnTo>
                  <a:pt x="517" y="791"/>
                </a:lnTo>
                <a:lnTo>
                  <a:pt x="526" y="785"/>
                </a:lnTo>
                <a:lnTo>
                  <a:pt x="530" y="784"/>
                </a:lnTo>
                <a:lnTo>
                  <a:pt x="532" y="778"/>
                </a:lnTo>
                <a:lnTo>
                  <a:pt x="532" y="778"/>
                </a:lnTo>
                <a:lnTo>
                  <a:pt x="557" y="607"/>
                </a:lnTo>
                <a:lnTo>
                  <a:pt x="539" y="596"/>
                </a:lnTo>
                <a:lnTo>
                  <a:pt x="546" y="581"/>
                </a:lnTo>
                <a:lnTo>
                  <a:pt x="546" y="581"/>
                </a:lnTo>
                <a:lnTo>
                  <a:pt x="552" y="569"/>
                </a:lnTo>
                <a:lnTo>
                  <a:pt x="555" y="556"/>
                </a:lnTo>
                <a:lnTo>
                  <a:pt x="557" y="543"/>
                </a:lnTo>
                <a:lnTo>
                  <a:pt x="557" y="543"/>
                </a:lnTo>
                <a:lnTo>
                  <a:pt x="557" y="538"/>
                </a:lnTo>
                <a:lnTo>
                  <a:pt x="554" y="532"/>
                </a:lnTo>
                <a:lnTo>
                  <a:pt x="548" y="527"/>
                </a:lnTo>
                <a:lnTo>
                  <a:pt x="541" y="523"/>
                </a:lnTo>
                <a:lnTo>
                  <a:pt x="539" y="521"/>
                </a:lnTo>
                <a:lnTo>
                  <a:pt x="539" y="521"/>
                </a:lnTo>
                <a:lnTo>
                  <a:pt x="539" y="510"/>
                </a:lnTo>
                <a:lnTo>
                  <a:pt x="539" y="500"/>
                </a:lnTo>
                <a:lnTo>
                  <a:pt x="535" y="489"/>
                </a:lnTo>
                <a:lnTo>
                  <a:pt x="535" y="489"/>
                </a:lnTo>
                <a:lnTo>
                  <a:pt x="528" y="479"/>
                </a:lnTo>
                <a:lnTo>
                  <a:pt x="523" y="472"/>
                </a:lnTo>
                <a:lnTo>
                  <a:pt x="517" y="463"/>
                </a:lnTo>
                <a:lnTo>
                  <a:pt x="512" y="450"/>
                </a:lnTo>
                <a:lnTo>
                  <a:pt x="512" y="450"/>
                </a:lnTo>
                <a:lnTo>
                  <a:pt x="510" y="427"/>
                </a:lnTo>
                <a:lnTo>
                  <a:pt x="506" y="390"/>
                </a:lnTo>
                <a:lnTo>
                  <a:pt x="504" y="357"/>
                </a:lnTo>
                <a:lnTo>
                  <a:pt x="501" y="336"/>
                </a:lnTo>
                <a:lnTo>
                  <a:pt x="501" y="336"/>
                </a:lnTo>
                <a:lnTo>
                  <a:pt x="499" y="328"/>
                </a:lnTo>
                <a:lnTo>
                  <a:pt x="495" y="321"/>
                </a:lnTo>
                <a:lnTo>
                  <a:pt x="484" y="305"/>
                </a:lnTo>
                <a:lnTo>
                  <a:pt x="472" y="286"/>
                </a:lnTo>
                <a:lnTo>
                  <a:pt x="437" y="261"/>
                </a:lnTo>
                <a:lnTo>
                  <a:pt x="393" y="234"/>
                </a:lnTo>
                <a:lnTo>
                  <a:pt x="370" y="212"/>
                </a:lnTo>
                <a:lnTo>
                  <a:pt x="348" y="194"/>
                </a:lnTo>
                <a:lnTo>
                  <a:pt x="348" y="194"/>
                </a:lnTo>
                <a:lnTo>
                  <a:pt x="351" y="188"/>
                </a:lnTo>
                <a:lnTo>
                  <a:pt x="355" y="181"/>
                </a:lnTo>
                <a:lnTo>
                  <a:pt x="359" y="172"/>
                </a:lnTo>
                <a:lnTo>
                  <a:pt x="359" y="172"/>
                </a:lnTo>
                <a:lnTo>
                  <a:pt x="360" y="157"/>
                </a:lnTo>
                <a:lnTo>
                  <a:pt x="362" y="141"/>
                </a:lnTo>
                <a:lnTo>
                  <a:pt x="362" y="123"/>
                </a:lnTo>
                <a:lnTo>
                  <a:pt x="366" y="97"/>
                </a:lnTo>
                <a:lnTo>
                  <a:pt x="366" y="97"/>
                </a:lnTo>
                <a:lnTo>
                  <a:pt x="371" y="93"/>
                </a:lnTo>
                <a:lnTo>
                  <a:pt x="384" y="86"/>
                </a:lnTo>
                <a:lnTo>
                  <a:pt x="393" y="75"/>
                </a:lnTo>
                <a:lnTo>
                  <a:pt x="397" y="72"/>
                </a:lnTo>
                <a:lnTo>
                  <a:pt x="397" y="66"/>
                </a:lnTo>
                <a:lnTo>
                  <a:pt x="397" y="66"/>
                </a:lnTo>
                <a:lnTo>
                  <a:pt x="393" y="62"/>
                </a:lnTo>
                <a:lnTo>
                  <a:pt x="390" y="61"/>
                </a:lnTo>
                <a:lnTo>
                  <a:pt x="382" y="61"/>
                </a:lnTo>
                <a:lnTo>
                  <a:pt x="373" y="62"/>
                </a:lnTo>
                <a:lnTo>
                  <a:pt x="370" y="62"/>
                </a:lnTo>
                <a:lnTo>
                  <a:pt x="370" y="62"/>
                </a:lnTo>
                <a:lnTo>
                  <a:pt x="366" y="50"/>
                </a:lnTo>
                <a:lnTo>
                  <a:pt x="360" y="37"/>
                </a:lnTo>
                <a:lnTo>
                  <a:pt x="357" y="31"/>
                </a:lnTo>
                <a:lnTo>
                  <a:pt x="351" y="26"/>
                </a:lnTo>
                <a:lnTo>
                  <a:pt x="351" y="26"/>
                </a:lnTo>
                <a:lnTo>
                  <a:pt x="337" y="15"/>
                </a:lnTo>
                <a:lnTo>
                  <a:pt x="328" y="10"/>
                </a:lnTo>
                <a:lnTo>
                  <a:pt x="317" y="6"/>
                </a:lnTo>
                <a:lnTo>
                  <a:pt x="306" y="2"/>
                </a:lnTo>
                <a:lnTo>
                  <a:pt x="291" y="0"/>
                </a:lnTo>
                <a:lnTo>
                  <a:pt x="277" y="0"/>
                </a:lnTo>
                <a:lnTo>
                  <a:pt x="258" y="4"/>
                </a:lnTo>
                <a:lnTo>
                  <a:pt x="258" y="4"/>
                </a:lnTo>
                <a:close/>
                <a:moveTo>
                  <a:pt x="273" y="1244"/>
                </a:moveTo>
                <a:lnTo>
                  <a:pt x="273" y="1244"/>
                </a:lnTo>
                <a:lnTo>
                  <a:pt x="273" y="1272"/>
                </a:lnTo>
                <a:lnTo>
                  <a:pt x="271" y="1334"/>
                </a:lnTo>
                <a:lnTo>
                  <a:pt x="268" y="1368"/>
                </a:lnTo>
                <a:lnTo>
                  <a:pt x="264" y="1401"/>
                </a:lnTo>
                <a:lnTo>
                  <a:pt x="260" y="1414"/>
                </a:lnTo>
                <a:lnTo>
                  <a:pt x="257" y="1425"/>
                </a:lnTo>
                <a:lnTo>
                  <a:pt x="251" y="1434"/>
                </a:lnTo>
                <a:lnTo>
                  <a:pt x="247" y="1437"/>
                </a:lnTo>
                <a:lnTo>
                  <a:pt x="247" y="1437"/>
                </a:lnTo>
                <a:lnTo>
                  <a:pt x="242" y="1441"/>
                </a:lnTo>
                <a:lnTo>
                  <a:pt x="237" y="1441"/>
                </a:lnTo>
                <a:lnTo>
                  <a:pt x="233" y="1439"/>
                </a:lnTo>
                <a:lnTo>
                  <a:pt x="229" y="1437"/>
                </a:lnTo>
                <a:lnTo>
                  <a:pt x="224" y="1428"/>
                </a:lnTo>
                <a:lnTo>
                  <a:pt x="218" y="1417"/>
                </a:lnTo>
                <a:lnTo>
                  <a:pt x="217" y="1405"/>
                </a:lnTo>
                <a:lnTo>
                  <a:pt x="215" y="1394"/>
                </a:lnTo>
                <a:lnTo>
                  <a:pt x="213" y="1383"/>
                </a:lnTo>
                <a:lnTo>
                  <a:pt x="213" y="1383"/>
                </a:lnTo>
                <a:lnTo>
                  <a:pt x="226" y="1354"/>
                </a:lnTo>
                <a:lnTo>
                  <a:pt x="238" y="1315"/>
                </a:lnTo>
                <a:lnTo>
                  <a:pt x="238" y="1315"/>
                </a:lnTo>
                <a:lnTo>
                  <a:pt x="246" y="1284"/>
                </a:lnTo>
                <a:lnTo>
                  <a:pt x="251" y="1263"/>
                </a:lnTo>
                <a:lnTo>
                  <a:pt x="255" y="1252"/>
                </a:lnTo>
                <a:lnTo>
                  <a:pt x="273" y="1230"/>
                </a:lnTo>
                <a:lnTo>
                  <a:pt x="273" y="1244"/>
                </a:lnTo>
                <a:close/>
                <a:moveTo>
                  <a:pt x="444" y="1148"/>
                </a:moveTo>
                <a:lnTo>
                  <a:pt x="475" y="1177"/>
                </a:lnTo>
                <a:lnTo>
                  <a:pt x="475" y="1177"/>
                </a:lnTo>
                <a:lnTo>
                  <a:pt x="470" y="1203"/>
                </a:lnTo>
                <a:lnTo>
                  <a:pt x="455" y="1259"/>
                </a:lnTo>
                <a:lnTo>
                  <a:pt x="446" y="1290"/>
                </a:lnTo>
                <a:lnTo>
                  <a:pt x="435" y="1317"/>
                </a:lnTo>
                <a:lnTo>
                  <a:pt x="428" y="1337"/>
                </a:lnTo>
                <a:lnTo>
                  <a:pt x="422" y="1343"/>
                </a:lnTo>
                <a:lnTo>
                  <a:pt x="419" y="1345"/>
                </a:lnTo>
                <a:lnTo>
                  <a:pt x="419" y="1345"/>
                </a:lnTo>
                <a:lnTo>
                  <a:pt x="411" y="1345"/>
                </a:lnTo>
                <a:lnTo>
                  <a:pt x="406" y="1343"/>
                </a:lnTo>
                <a:lnTo>
                  <a:pt x="402" y="1337"/>
                </a:lnTo>
                <a:lnTo>
                  <a:pt x="399" y="1332"/>
                </a:lnTo>
                <a:lnTo>
                  <a:pt x="393" y="1321"/>
                </a:lnTo>
                <a:lnTo>
                  <a:pt x="393" y="1315"/>
                </a:lnTo>
                <a:lnTo>
                  <a:pt x="444" y="1148"/>
                </a:lnTo>
                <a:close/>
                <a:moveTo>
                  <a:pt x="437" y="1144"/>
                </a:moveTo>
                <a:lnTo>
                  <a:pt x="437" y="1144"/>
                </a:lnTo>
                <a:lnTo>
                  <a:pt x="386" y="1294"/>
                </a:lnTo>
                <a:lnTo>
                  <a:pt x="382" y="1252"/>
                </a:lnTo>
                <a:lnTo>
                  <a:pt x="382" y="1252"/>
                </a:lnTo>
                <a:lnTo>
                  <a:pt x="410" y="1195"/>
                </a:lnTo>
                <a:lnTo>
                  <a:pt x="437" y="1144"/>
                </a:lnTo>
                <a:lnTo>
                  <a:pt x="437" y="11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9F1DEE7D-40DB-40C2-BB5E-5213F4809EF6}"/>
              </a:ext>
            </a:extLst>
          </p:cNvPr>
          <p:cNvSpPr>
            <a:spLocks noEditPoints="1"/>
          </p:cNvSpPr>
          <p:nvPr/>
        </p:nvSpPr>
        <p:spPr bwMode="auto">
          <a:xfrm>
            <a:off x="843902" y="4689139"/>
            <a:ext cx="677942" cy="1700511"/>
          </a:xfrm>
          <a:custGeom>
            <a:avLst/>
            <a:gdLst>
              <a:gd name="T0" fmla="*/ 185 w 1019"/>
              <a:gd name="T1" fmla="*/ 315 h 2556"/>
              <a:gd name="T2" fmla="*/ 97 w 1019"/>
              <a:gd name="T3" fmla="*/ 445 h 2556"/>
              <a:gd name="T4" fmla="*/ 91 w 1019"/>
              <a:gd name="T5" fmla="*/ 514 h 2556"/>
              <a:gd name="T6" fmla="*/ 5 w 1019"/>
              <a:gd name="T7" fmla="*/ 632 h 2556"/>
              <a:gd name="T8" fmla="*/ 8 w 1019"/>
              <a:gd name="T9" fmla="*/ 741 h 2556"/>
              <a:gd name="T10" fmla="*/ 53 w 1019"/>
              <a:gd name="T11" fmla="*/ 806 h 2556"/>
              <a:gd name="T12" fmla="*/ 95 w 1019"/>
              <a:gd name="T13" fmla="*/ 946 h 2556"/>
              <a:gd name="T14" fmla="*/ 86 w 1019"/>
              <a:gd name="T15" fmla="*/ 1044 h 2556"/>
              <a:gd name="T16" fmla="*/ 78 w 1019"/>
              <a:gd name="T17" fmla="*/ 1253 h 2556"/>
              <a:gd name="T18" fmla="*/ 80 w 1019"/>
              <a:gd name="T19" fmla="*/ 1333 h 2556"/>
              <a:gd name="T20" fmla="*/ 26 w 1019"/>
              <a:gd name="T21" fmla="*/ 1410 h 2556"/>
              <a:gd name="T22" fmla="*/ 48 w 1019"/>
              <a:gd name="T23" fmla="*/ 1825 h 2556"/>
              <a:gd name="T24" fmla="*/ 45 w 1019"/>
              <a:gd name="T25" fmla="*/ 1912 h 2556"/>
              <a:gd name="T26" fmla="*/ 26 w 1019"/>
              <a:gd name="T27" fmla="*/ 1972 h 2556"/>
              <a:gd name="T28" fmla="*/ 67 w 1019"/>
              <a:gd name="T29" fmla="*/ 2017 h 2556"/>
              <a:gd name="T30" fmla="*/ 53 w 1019"/>
              <a:gd name="T31" fmla="*/ 2120 h 2556"/>
              <a:gd name="T32" fmla="*/ 250 w 1019"/>
              <a:gd name="T33" fmla="*/ 2141 h 2556"/>
              <a:gd name="T34" fmla="*/ 266 w 1019"/>
              <a:gd name="T35" fmla="*/ 2442 h 2556"/>
              <a:gd name="T36" fmla="*/ 312 w 1019"/>
              <a:gd name="T37" fmla="*/ 2554 h 2556"/>
              <a:gd name="T38" fmla="*/ 356 w 1019"/>
              <a:gd name="T39" fmla="*/ 2536 h 2556"/>
              <a:gd name="T40" fmla="*/ 405 w 1019"/>
              <a:gd name="T41" fmla="*/ 2360 h 2556"/>
              <a:gd name="T42" fmla="*/ 465 w 1019"/>
              <a:gd name="T43" fmla="*/ 2286 h 2556"/>
              <a:gd name="T44" fmla="*/ 536 w 1019"/>
              <a:gd name="T45" fmla="*/ 2286 h 2556"/>
              <a:gd name="T46" fmla="*/ 619 w 1019"/>
              <a:gd name="T47" fmla="*/ 2162 h 2556"/>
              <a:gd name="T48" fmla="*/ 764 w 1019"/>
              <a:gd name="T49" fmla="*/ 1983 h 2556"/>
              <a:gd name="T50" fmla="*/ 806 w 1019"/>
              <a:gd name="T51" fmla="*/ 1945 h 2556"/>
              <a:gd name="T52" fmla="*/ 780 w 1019"/>
              <a:gd name="T53" fmla="*/ 1879 h 2556"/>
              <a:gd name="T54" fmla="*/ 825 w 1019"/>
              <a:gd name="T55" fmla="*/ 1627 h 2556"/>
              <a:gd name="T56" fmla="*/ 842 w 1019"/>
              <a:gd name="T57" fmla="*/ 1436 h 2556"/>
              <a:gd name="T58" fmla="*/ 801 w 1019"/>
              <a:gd name="T59" fmla="*/ 1284 h 2556"/>
              <a:gd name="T60" fmla="*/ 855 w 1019"/>
              <a:gd name="T61" fmla="*/ 1048 h 2556"/>
              <a:gd name="T62" fmla="*/ 899 w 1019"/>
              <a:gd name="T63" fmla="*/ 1003 h 2556"/>
              <a:gd name="T64" fmla="*/ 883 w 1019"/>
              <a:gd name="T65" fmla="*/ 961 h 2556"/>
              <a:gd name="T66" fmla="*/ 958 w 1019"/>
              <a:gd name="T67" fmla="*/ 929 h 2556"/>
              <a:gd name="T68" fmla="*/ 1019 w 1019"/>
              <a:gd name="T69" fmla="*/ 723 h 2556"/>
              <a:gd name="T70" fmla="*/ 959 w 1019"/>
              <a:gd name="T71" fmla="*/ 591 h 2556"/>
              <a:gd name="T72" fmla="*/ 899 w 1019"/>
              <a:gd name="T73" fmla="*/ 416 h 2556"/>
              <a:gd name="T74" fmla="*/ 865 w 1019"/>
              <a:gd name="T75" fmla="*/ 351 h 2556"/>
              <a:gd name="T76" fmla="*/ 697 w 1019"/>
              <a:gd name="T77" fmla="*/ 278 h 2556"/>
              <a:gd name="T78" fmla="*/ 615 w 1019"/>
              <a:gd name="T79" fmla="*/ 237 h 2556"/>
              <a:gd name="T80" fmla="*/ 626 w 1019"/>
              <a:gd name="T81" fmla="*/ 110 h 2556"/>
              <a:gd name="T82" fmla="*/ 577 w 1019"/>
              <a:gd name="T83" fmla="*/ 8 h 2556"/>
              <a:gd name="T84" fmla="*/ 539 w 1019"/>
              <a:gd name="T85" fmla="*/ 12 h 2556"/>
              <a:gd name="T86" fmla="*/ 460 w 1019"/>
              <a:gd name="T87" fmla="*/ 8 h 2556"/>
              <a:gd name="T88" fmla="*/ 401 w 1019"/>
              <a:gd name="T89" fmla="*/ 45 h 2556"/>
              <a:gd name="T90" fmla="*/ 364 w 1019"/>
              <a:gd name="T91" fmla="*/ 97 h 2556"/>
              <a:gd name="T92" fmla="*/ 355 w 1019"/>
              <a:gd name="T93" fmla="*/ 127 h 2556"/>
              <a:gd name="T94" fmla="*/ 348 w 1019"/>
              <a:gd name="T95" fmla="*/ 200 h 2556"/>
              <a:gd name="T96" fmla="*/ 360 w 1019"/>
              <a:gd name="T97" fmla="*/ 2432 h 2556"/>
              <a:gd name="T98" fmla="*/ 338 w 1019"/>
              <a:gd name="T99" fmla="*/ 2481 h 2556"/>
              <a:gd name="T100" fmla="*/ 391 w 1019"/>
              <a:gd name="T101" fmla="*/ 2147 h 2556"/>
              <a:gd name="T102" fmla="*/ 539 w 1019"/>
              <a:gd name="T103" fmla="*/ 2081 h 2556"/>
              <a:gd name="T104" fmla="*/ 611 w 1019"/>
              <a:gd name="T105" fmla="*/ 2092 h 2556"/>
              <a:gd name="T106" fmla="*/ 540 w 1019"/>
              <a:gd name="T107" fmla="*/ 2218 h 2556"/>
              <a:gd name="T108" fmla="*/ 482 w 1019"/>
              <a:gd name="T109" fmla="*/ 2211 h 2556"/>
              <a:gd name="T110" fmla="*/ 445 w 1019"/>
              <a:gd name="T111" fmla="*/ 2143 h 2556"/>
              <a:gd name="T112" fmla="*/ 555 w 1019"/>
              <a:gd name="T113" fmla="*/ 1470 h 2556"/>
              <a:gd name="T114" fmla="*/ 578 w 1019"/>
              <a:gd name="T115" fmla="*/ 1856 h 2556"/>
              <a:gd name="T116" fmla="*/ 583 w 1019"/>
              <a:gd name="T117" fmla="*/ 1885 h 2556"/>
              <a:gd name="T118" fmla="*/ 558 w 1019"/>
              <a:gd name="T119" fmla="*/ 1963 h 2556"/>
              <a:gd name="T120" fmla="*/ 548 w 1019"/>
              <a:gd name="T121" fmla="*/ 1944 h 2556"/>
              <a:gd name="T122" fmla="*/ 151 w 1019"/>
              <a:gd name="T123" fmla="*/ 2125 h 2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19" h="2556">
                <a:moveTo>
                  <a:pt x="348" y="236"/>
                </a:moveTo>
                <a:lnTo>
                  <a:pt x="348" y="236"/>
                </a:lnTo>
                <a:lnTo>
                  <a:pt x="322" y="247"/>
                </a:lnTo>
                <a:lnTo>
                  <a:pt x="293" y="258"/>
                </a:lnTo>
                <a:lnTo>
                  <a:pt x="262" y="273"/>
                </a:lnTo>
                <a:lnTo>
                  <a:pt x="229" y="289"/>
                </a:lnTo>
                <a:lnTo>
                  <a:pt x="199" y="307"/>
                </a:lnTo>
                <a:lnTo>
                  <a:pt x="185" y="315"/>
                </a:lnTo>
                <a:lnTo>
                  <a:pt x="176" y="323"/>
                </a:lnTo>
                <a:lnTo>
                  <a:pt x="168" y="331"/>
                </a:lnTo>
                <a:lnTo>
                  <a:pt x="162" y="340"/>
                </a:lnTo>
                <a:lnTo>
                  <a:pt x="162" y="340"/>
                </a:lnTo>
                <a:lnTo>
                  <a:pt x="154" y="356"/>
                </a:lnTo>
                <a:lnTo>
                  <a:pt x="143" y="374"/>
                </a:lnTo>
                <a:lnTo>
                  <a:pt x="118" y="411"/>
                </a:lnTo>
                <a:lnTo>
                  <a:pt x="97" y="445"/>
                </a:lnTo>
                <a:lnTo>
                  <a:pt x="90" y="460"/>
                </a:lnTo>
                <a:lnTo>
                  <a:pt x="86" y="471"/>
                </a:lnTo>
                <a:lnTo>
                  <a:pt x="86" y="471"/>
                </a:lnTo>
                <a:lnTo>
                  <a:pt x="84" y="480"/>
                </a:lnTo>
                <a:lnTo>
                  <a:pt x="84" y="488"/>
                </a:lnTo>
                <a:lnTo>
                  <a:pt x="87" y="502"/>
                </a:lnTo>
                <a:lnTo>
                  <a:pt x="90" y="512"/>
                </a:lnTo>
                <a:lnTo>
                  <a:pt x="91" y="514"/>
                </a:lnTo>
                <a:lnTo>
                  <a:pt x="91" y="514"/>
                </a:lnTo>
                <a:lnTo>
                  <a:pt x="78" y="528"/>
                </a:lnTo>
                <a:lnTo>
                  <a:pt x="49" y="562"/>
                </a:lnTo>
                <a:lnTo>
                  <a:pt x="32" y="583"/>
                </a:lnTo>
                <a:lnTo>
                  <a:pt x="19" y="603"/>
                </a:lnTo>
                <a:lnTo>
                  <a:pt x="13" y="614"/>
                </a:lnTo>
                <a:lnTo>
                  <a:pt x="9" y="624"/>
                </a:lnTo>
                <a:lnTo>
                  <a:pt x="5" y="632"/>
                </a:lnTo>
                <a:lnTo>
                  <a:pt x="4" y="640"/>
                </a:lnTo>
                <a:lnTo>
                  <a:pt x="4" y="640"/>
                </a:lnTo>
                <a:lnTo>
                  <a:pt x="1" y="666"/>
                </a:lnTo>
                <a:lnTo>
                  <a:pt x="0" y="685"/>
                </a:lnTo>
                <a:lnTo>
                  <a:pt x="1" y="703"/>
                </a:lnTo>
                <a:lnTo>
                  <a:pt x="4" y="722"/>
                </a:lnTo>
                <a:lnTo>
                  <a:pt x="4" y="722"/>
                </a:lnTo>
                <a:lnTo>
                  <a:pt x="8" y="741"/>
                </a:lnTo>
                <a:lnTo>
                  <a:pt x="13" y="757"/>
                </a:lnTo>
                <a:lnTo>
                  <a:pt x="16" y="766"/>
                </a:lnTo>
                <a:lnTo>
                  <a:pt x="20" y="772"/>
                </a:lnTo>
                <a:lnTo>
                  <a:pt x="24" y="781"/>
                </a:lnTo>
                <a:lnTo>
                  <a:pt x="31" y="787"/>
                </a:lnTo>
                <a:lnTo>
                  <a:pt x="31" y="787"/>
                </a:lnTo>
                <a:lnTo>
                  <a:pt x="41" y="796"/>
                </a:lnTo>
                <a:lnTo>
                  <a:pt x="53" y="806"/>
                </a:lnTo>
                <a:lnTo>
                  <a:pt x="84" y="831"/>
                </a:lnTo>
                <a:lnTo>
                  <a:pt x="112" y="853"/>
                </a:lnTo>
                <a:lnTo>
                  <a:pt x="121" y="860"/>
                </a:lnTo>
                <a:lnTo>
                  <a:pt x="124" y="864"/>
                </a:lnTo>
                <a:lnTo>
                  <a:pt x="124" y="864"/>
                </a:lnTo>
                <a:lnTo>
                  <a:pt x="114" y="890"/>
                </a:lnTo>
                <a:lnTo>
                  <a:pt x="105" y="916"/>
                </a:lnTo>
                <a:lnTo>
                  <a:pt x="95" y="946"/>
                </a:lnTo>
                <a:lnTo>
                  <a:pt x="87" y="976"/>
                </a:lnTo>
                <a:lnTo>
                  <a:pt x="83" y="991"/>
                </a:lnTo>
                <a:lnTo>
                  <a:pt x="80" y="1004"/>
                </a:lnTo>
                <a:lnTo>
                  <a:pt x="80" y="1017"/>
                </a:lnTo>
                <a:lnTo>
                  <a:pt x="80" y="1028"/>
                </a:lnTo>
                <a:lnTo>
                  <a:pt x="82" y="1037"/>
                </a:lnTo>
                <a:lnTo>
                  <a:pt x="86" y="1044"/>
                </a:lnTo>
                <a:lnTo>
                  <a:pt x="86" y="1044"/>
                </a:lnTo>
                <a:lnTo>
                  <a:pt x="102" y="1062"/>
                </a:lnTo>
                <a:lnTo>
                  <a:pt x="114" y="1071"/>
                </a:lnTo>
                <a:lnTo>
                  <a:pt x="121" y="1075"/>
                </a:lnTo>
                <a:lnTo>
                  <a:pt x="124" y="1077"/>
                </a:lnTo>
                <a:lnTo>
                  <a:pt x="91" y="1224"/>
                </a:lnTo>
                <a:lnTo>
                  <a:pt x="91" y="1224"/>
                </a:lnTo>
                <a:lnTo>
                  <a:pt x="83" y="1239"/>
                </a:lnTo>
                <a:lnTo>
                  <a:pt x="78" y="1253"/>
                </a:lnTo>
                <a:lnTo>
                  <a:pt x="76" y="1261"/>
                </a:lnTo>
                <a:lnTo>
                  <a:pt x="75" y="1268"/>
                </a:lnTo>
                <a:lnTo>
                  <a:pt x="75" y="1268"/>
                </a:lnTo>
                <a:lnTo>
                  <a:pt x="76" y="1284"/>
                </a:lnTo>
                <a:lnTo>
                  <a:pt x="79" y="1303"/>
                </a:lnTo>
                <a:lnTo>
                  <a:pt x="82" y="1321"/>
                </a:lnTo>
                <a:lnTo>
                  <a:pt x="82" y="1328"/>
                </a:lnTo>
                <a:lnTo>
                  <a:pt x="80" y="1333"/>
                </a:lnTo>
                <a:lnTo>
                  <a:pt x="80" y="1333"/>
                </a:lnTo>
                <a:lnTo>
                  <a:pt x="78" y="1339"/>
                </a:lnTo>
                <a:lnTo>
                  <a:pt x="71" y="1347"/>
                </a:lnTo>
                <a:lnTo>
                  <a:pt x="52" y="1367"/>
                </a:lnTo>
                <a:lnTo>
                  <a:pt x="42" y="1380"/>
                </a:lnTo>
                <a:lnTo>
                  <a:pt x="34" y="1392"/>
                </a:lnTo>
                <a:lnTo>
                  <a:pt x="28" y="1404"/>
                </a:lnTo>
                <a:lnTo>
                  <a:pt x="26" y="1410"/>
                </a:lnTo>
                <a:lnTo>
                  <a:pt x="26" y="1415"/>
                </a:lnTo>
                <a:lnTo>
                  <a:pt x="26" y="1481"/>
                </a:lnTo>
                <a:lnTo>
                  <a:pt x="26" y="1481"/>
                </a:lnTo>
                <a:lnTo>
                  <a:pt x="30" y="1541"/>
                </a:lnTo>
                <a:lnTo>
                  <a:pt x="37" y="1649"/>
                </a:lnTo>
                <a:lnTo>
                  <a:pt x="45" y="1759"/>
                </a:lnTo>
                <a:lnTo>
                  <a:pt x="48" y="1800"/>
                </a:lnTo>
                <a:lnTo>
                  <a:pt x="48" y="1825"/>
                </a:lnTo>
                <a:lnTo>
                  <a:pt x="48" y="1825"/>
                </a:lnTo>
                <a:lnTo>
                  <a:pt x="46" y="1849"/>
                </a:lnTo>
                <a:lnTo>
                  <a:pt x="48" y="1866"/>
                </a:lnTo>
                <a:lnTo>
                  <a:pt x="48" y="1879"/>
                </a:lnTo>
                <a:lnTo>
                  <a:pt x="58" y="1896"/>
                </a:lnTo>
                <a:lnTo>
                  <a:pt x="58" y="1896"/>
                </a:lnTo>
                <a:lnTo>
                  <a:pt x="52" y="1904"/>
                </a:lnTo>
                <a:lnTo>
                  <a:pt x="45" y="1912"/>
                </a:lnTo>
                <a:lnTo>
                  <a:pt x="38" y="1923"/>
                </a:lnTo>
                <a:lnTo>
                  <a:pt x="31" y="1935"/>
                </a:lnTo>
                <a:lnTo>
                  <a:pt x="26" y="1948"/>
                </a:lnTo>
                <a:lnTo>
                  <a:pt x="24" y="1954"/>
                </a:lnTo>
                <a:lnTo>
                  <a:pt x="24" y="1960"/>
                </a:lnTo>
                <a:lnTo>
                  <a:pt x="24" y="1967"/>
                </a:lnTo>
                <a:lnTo>
                  <a:pt x="26" y="1972"/>
                </a:lnTo>
                <a:lnTo>
                  <a:pt x="26" y="1972"/>
                </a:lnTo>
                <a:lnTo>
                  <a:pt x="30" y="1982"/>
                </a:lnTo>
                <a:lnTo>
                  <a:pt x="34" y="1990"/>
                </a:lnTo>
                <a:lnTo>
                  <a:pt x="41" y="1999"/>
                </a:lnTo>
                <a:lnTo>
                  <a:pt x="46" y="2004"/>
                </a:lnTo>
                <a:lnTo>
                  <a:pt x="48" y="2005"/>
                </a:lnTo>
                <a:lnTo>
                  <a:pt x="75" y="2005"/>
                </a:lnTo>
                <a:lnTo>
                  <a:pt x="75" y="2005"/>
                </a:lnTo>
                <a:lnTo>
                  <a:pt x="67" y="2017"/>
                </a:lnTo>
                <a:lnTo>
                  <a:pt x="61" y="2030"/>
                </a:lnTo>
                <a:lnTo>
                  <a:pt x="60" y="2036"/>
                </a:lnTo>
                <a:lnTo>
                  <a:pt x="58" y="2043"/>
                </a:lnTo>
                <a:lnTo>
                  <a:pt x="58" y="2043"/>
                </a:lnTo>
                <a:lnTo>
                  <a:pt x="56" y="2065"/>
                </a:lnTo>
                <a:lnTo>
                  <a:pt x="54" y="2094"/>
                </a:lnTo>
                <a:lnTo>
                  <a:pt x="53" y="2107"/>
                </a:lnTo>
                <a:lnTo>
                  <a:pt x="53" y="2120"/>
                </a:lnTo>
                <a:lnTo>
                  <a:pt x="56" y="2128"/>
                </a:lnTo>
                <a:lnTo>
                  <a:pt x="57" y="2129"/>
                </a:lnTo>
                <a:lnTo>
                  <a:pt x="58" y="2131"/>
                </a:lnTo>
                <a:lnTo>
                  <a:pt x="58" y="2131"/>
                </a:lnTo>
                <a:lnTo>
                  <a:pt x="68" y="2132"/>
                </a:lnTo>
                <a:lnTo>
                  <a:pt x="79" y="2136"/>
                </a:lnTo>
                <a:lnTo>
                  <a:pt x="91" y="2141"/>
                </a:lnTo>
                <a:lnTo>
                  <a:pt x="250" y="2141"/>
                </a:lnTo>
                <a:lnTo>
                  <a:pt x="250" y="2141"/>
                </a:lnTo>
                <a:lnTo>
                  <a:pt x="250" y="2180"/>
                </a:lnTo>
                <a:lnTo>
                  <a:pt x="250" y="2267"/>
                </a:lnTo>
                <a:lnTo>
                  <a:pt x="252" y="2319"/>
                </a:lnTo>
                <a:lnTo>
                  <a:pt x="255" y="2368"/>
                </a:lnTo>
                <a:lnTo>
                  <a:pt x="259" y="2410"/>
                </a:lnTo>
                <a:lnTo>
                  <a:pt x="262" y="2428"/>
                </a:lnTo>
                <a:lnTo>
                  <a:pt x="266" y="2442"/>
                </a:lnTo>
                <a:lnTo>
                  <a:pt x="266" y="2442"/>
                </a:lnTo>
                <a:lnTo>
                  <a:pt x="280" y="2488"/>
                </a:lnTo>
                <a:lnTo>
                  <a:pt x="285" y="2507"/>
                </a:lnTo>
                <a:lnTo>
                  <a:pt x="292" y="2525"/>
                </a:lnTo>
                <a:lnTo>
                  <a:pt x="299" y="2540"/>
                </a:lnTo>
                <a:lnTo>
                  <a:pt x="303" y="2545"/>
                </a:lnTo>
                <a:lnTo>
                  <a:pt x="308" y="2551"/>
                </a:lnTo>
                <a:lnTo>
                  <a:pt x="312" y="2554"/>
                </a:lnTo>
                <a:lnTo>
                  <a:pt x="319" y="2556"/>
                </a:lnTo>
                <a:lnTo>
                  <a:pt x="325" y="2556"/>
                </a:lnTo>
                <a:lnTo>
                  <a:pt x="331" y="2556"/>
                </a:lnTo>
                <a:lnTo>
                  <a:pt x="331" y="2556"/>
                </a:lnTo>
                <a:lnTo>
                  <a:pt x="338" y="2554"/>
                </a:lnTo>
                <a:lnTo>
                  <a:pt x="345" y="2550"/>
                </a:lnTo>
                <a:lnTo>
                  <a:pt x="351" y="2543"/>
                </a:lnTo>
                <a:lnTo>
                  <a:pt x="356" y="2536"/>
                </a:lnTo>
                <a:lnTo>
                  <a:pt x="361" y="2526"/>
                </a:lnTo>
                <a:lnTo>
                  <a:pt x="367" y="2517"/>
                </a:lnTo>
                <a:lnTo>
                  <a:pt x="375" y="2494"/>
                </a:lnTo>
                <a:lnTo>
                  <a:pt x="382" y="2469"/>
                </a:lnTo>
                <a:lnTo>
                  <a:pt x="389" y="2444"/>
                </a:lnTo>
                <a:lnTo>
                  <a:pt x="397" y="2404"/>
                </a:lnTo>
                <a:lnTo>
                  <a:pt x="397" y="2404"/>
                </a:lnTo>
                <a:lnTo>
                  <a:pt x="405" y="2360"/>
                </a:lnTo>
                <a:lnTo>
                  <a:pt x="415" y="2305"/>
                </a:lnTo>
                <a:lnTo>
                  <a:pt x="424" y="2240"/>
                </a:lnTo>
                <a:lnTo>
                  <a:pt x="424" y="2240"/>
                </a:lnTo>
                <a:lnTo>
                  <a:pt x="430" y="2248"/>
                </a:lnTo>
                <a:lnTo>
                  <a:pt x="435" y="2257"/>
                </a:lnTo>
                <a:lnTo>
                  <a:pt x="443" y="2267"/>
                </a:lnTo>
                <a:lnTo>
                  <a:pt x="453" y="2278"/>
                </a:lnTo>
                <a:lnTo>
                  <a:pt x="465" y="2286"/>
                </a:lnTo>
                <a:lnTo>
                  <a:pt x="472" y="2290"/>
                </a:lnTo>
                <a:lnTo>
                  <a:pt x="480" y="2293"/>
                </a:lnTo>
                <a:lnTo>
                  <a:pt x="487" y="2294"/>
                </a:lnTo>
                <a:lnTo>
                  <a:pt x="495" y="2294"/>
                </a:lnTo>
                <a:lnTo>
                  <a:pt x="495" y="2294"/>
                </a:lnTo>
                <a:lnTo>
                  <a:pt x="510" y="2293"/>
                </a:lnTo>
                <a:lnTo>
                  <a:pt x="524" y="2290"/>
                </a:lnTo>
                <a:lnTo>
                  <a:pt x="536" y="2286"/>
                </a:lnTo>
                <a:lnTo>
                  <a:pt x="548" y="2278"/>
                </a:lnTo>
                <a:lnTo>
                  <a:pt x="559" y="2268"/>
                </a:lnTo>
                <a:lnTo>
                  <a:pt x="570" y="2256"/>
                </a:lnTo>
                <a:lnTo>
                  <a:pt x="581" y="2238"/>
                </a:lnTo>
                <a:lnTo>
                  <a:pt x="593" y="2218"/>
                </a:lnTo>
                <a:lnTo>
                  <a:pt x="593" y="2218"/>
                </a:lnTo>
                <a:lnTo>
                  <a:pt x="607" y="2192"/>
                </a:lnTo>
                <a:lnTo>
                  <a:pt x="619" y="2162"/>
                </a:lnTo>
                <a:lnTo>
                  <a:pt x="632" y="2131"/>
                </a:lnTo>
                <a:lnTo>
                  <a:pt x="641" y="2099"/>
                </a:lnTo>
                <a:lnTo>
                  <a:pt x="658" y="2049"/>
                </a:lnTo>
                <a:lnTo>
                  <a:pt x="664" y="2027"/>
                </a:lnTo>
                <a:lnTo>
                  <a:pt x="752" y="2027"/>
                </a:lnTo>
                <a:lnTo>
                  <a:pt x="757" y="1983"/>
                </a:lnTo>
                <a:lnTo>
                  <a:pt x="757" y="1983"/>
                </a:lnTo>
                <a:lnTo>
                  <a:pt x="764" y="1983"/>
                </a:lnTo>
                <a:lnTo>
                  <a:pt x="770" y="1982"/>
                </a:lnTo>
                <a:lnTo>
                  <a:pt x="778" y="1978"/>
                </a:lnTo>
                <a:lnTo>
                  <a:pt x="786" y="1974"/>
                </a:lnTo>
                <a:lnTo>
                  <a:pt x="794" y="1967"/>
                </a:lnTo>
                <a:lnTo>
                  <a:pt x="801" y="1957"/>
                </a:lnTo>
                <a:lnTo>
                  <a:pt x="804" y="1952"/>
                </a:lnTo>
                <a:lnTo>
                  <a:pt x="806" y="1945"/>
                </a:lnTo>
                <a:lnTo>
                  <a:pt x="806" y="1945"/>
                </a:lnTo>
                <a:lnTo>
                  <a:pt x="808" y="1938"/>
                </a:lnTo>
                <a:lnTo>
                  <a:pt x="808" y="1931"/>
                </a:lnTo>
                <a:lnTo>
                  <a:pt x="808" y="1924"/>
                </a:lnTo>
                <a:lnTo>
                  <a:pt x="806" y="1918"/>
                </a:lnTo>
                <a:lnTo>
                  <a:pt x="801" y="1905"/>
                </a:lnTo>
                <a:lnTo>
                  <a:pt x="794" y="1894"/>
                </a:lnTo>
                <a:lnTo>
                  <a:pt x="787" y="1886"/>
                </a:lnTo>
                <a:lnTo>
                  <a:pt x="780" y="1879"/>
                </a:lnTo>
                <a:lnTo>
                  <a:pt x="774" y="1874"/>
                </a:lnTo>
                <a:lnTo>
                  <a:pt x="779" y="1863"/>
                </a:lnTo>
                <a:lnTo>
                  <a:pt x="779" y="1863"/>
                </a:lnTo>
                <a:lnTo>
                  <a:pt x="787" y="1829"/>
                </a:lnTo>
                <a:lnTo>
                  <a:pt x="804" y="1751"/>
                </a:lnTo>
                <a:lnTo>
                  <a:pt x="813" y="1706"/>
                </a:lnTo>
                <a:lnTo>
                  <a:pt x="820" y="1664"/>
                </a:lnTo>
                <a:lnTo>
                  <a:pt x="825" y="1627"/>
                </a:lnTo>
                <a:lnTo>
                  <a:pt x="828" y="1601"/>
                </a:lnTo>
                <a:lnTo>
                  <a:pt x="828" y="1601"/>
                </a:lnTo>
                <a:lnTo>
                  <a:pt x="830" y="1580"/>
                </a:lnTo>
                <a:lnTo>
                  <a:pt x="831" y="1556"/>
                </a:lnTo>
                <a:lnTo>
                  <a:pt x="838" y="1504"/>
                </a:lnTo>
                <a:lnTo>
                  <a:pt x="840" y="1478"/>
                </a:lnTo>
                <a:lnTo>
                  <a:pt x="842" y="1455"/>
                </a:lnTo>
                <a:lnTo>
                  <a:pt x="842" y="1436"/>
                </a:lnTo>
                <a:lnTo>
                  <a:pt x="840" y="1428"/>
                </a:lnTo>
                <a:lnTo>
                  <a:pt x="839" y="1421"/>
                </a:lnTo>
                <a:lnTo>
                  <a:pt x="839" y="1421"/>
                </a:lnTo>
                <a:lnTo>
                  <a:pt x="825" y="1387"/>
                </a:lnTo>
                <a:lnTo>
                  <a:pt x="805" y="1340"/>
                </a:lnTo>
                <a:lnTo>
                  <a:pt x="779" y="1284"/>
                </a:lnTo>
                <a:lnTo>
                  <a:pt x="801" y="1284"/>
                </a:lnTo>
                <a:lnTo>
                  <a:pt x="801" y="1284"/>
                </a:lnTo>
                <a:lnTo>
                  <a:pt x="823" y="1198"/>
                </a:lnTo>
                <a:lnTo>
                  <a:pt x="839" y="1135"/>
                </a:lnTo>
                <a:lnTo>
                  <a:pt x="843" y="1115"/>
                </a:lnTo>
                <a:lnTo>
                  <a:pt x="845" y="1104"/>
                </a:lnTo>
                <a:lnTo>
                  <a:pt x="845" y="1104"/>
                </a:lnTo>
                <a:lnTo>
                  <a:pt x="845" y="1097"/>
                </a:lnTo>
                <a:lnTo>
                  <a:pt x="847" y="1084"/>
                </a:lnTo>
                <a:lnTo>
                  <a:pt x="855" y="1048"/>
                </a:lnTo>
                <a:lnTo>
                  <a:pt x="866" y="1000"/>
                </a:lnTo>
                <a:lnTo>
                  <a:pt x="866" y="1000"/>
                </a:lnTo>
                <a:lnTo>
                  <a:pt x="872" y="1002"/>
                </a:lnTo>
                <a:lnTo>
                  <a:pt x="883" y="1004"/>
                </a:lnTo>
                <a:lnTo>
                  <a:pt x="890" y="1006"/>
                </a:lnTo>
                <a:lnTo>
                  <a:pt x="895" y="1006"/>
                </a:lnTo>
                <a:lnTo>
                  <a:pt x="898" y="1004"/>
                </a:lnTo>
                <a:lnTo>
                  <a:pt x="899" y="1003"/>
                </a:lnTo>
                <a:lnTo>
                  <a:pt x="899" y="1000"/>
                </a:lnTo>
                <a:lnTo>
                  <a:pt x="899" y="1000"/>
                </a:lnTo>
                <a:lnTo>
                  <a:pt x="898" y="995"/>
                </a:lnTo>
                <a:lnTo>
                  <a:pt x="894" y="989"/>
                </a:lnTo>
                <a:lnTo>
                  <a:pt x="886" y="977"/>
                </a:lnTo>
                <a:lnTo>
                  <a:pt x="872" y="962"/>
                </a:lnTo>
                <a:lnTo>
                  <a:pt x="872" y="962"/>
                </a:lnTo>
                <a:lnTo>
                  <a:pt x="883" y="961"/>
                </a:lnTo>
                <a:lnTo>
                  <a:pt x="906" y="957"/>
                </a:lnTo>
                <a:lnTo>
                  <a:pt x="920" y="954"/>
                </a:lnTo>
                <a:lnTo>
                  <a:pt x="933" y="948"/>
                </a:lnTo>
                <a:lnTo>
                  <a:pt x="946" y="943"/>
                </a:lnTo>
                <a:lnTo>
                  <a:pt x="950" y="939"/>
                </a:lnTo>
                <a:lnTo>
                  <a:pt x="954" y="935"/>
                </a:lnTo>
                <a:lnTo>
                  <a:pt x="954" y="935"/>
                </a:lnTo>
                <a:lnTo>
                  <a:pt x="958" y="929"/>
                </a:lnTo>
                <a:lnTo>
                  <a:pt x="962" y="920"/>
                </a:lnTo>
                <a:lnTo>
                  <a:pt x="973" y="895"/>
                </a:lnTo>
                <a:lnTo>
                  <a:pt x="984" y="862"/>
                </a:lnTo>
                <a:lnTo>
                  <a:pt x="995" y="827"/>
                </a:lnTo>
                <a:lnTo>
                  <a:pt x="1006" y="791"/>
                </a:lnTo>
                <a:lnTo>
                  <a:pt x="1014" y="760"/>
                </a:lnTo>
                <a:lnTo>
                  <a:pt x="1019" y="733"/>
                </a:lnTo>
                <a:lnTo>
                  <a:pt x="1019" y="723"/>
                </a:lnTo>
                <a:lnTo>
                  <a:pt x="1019" y="716"/>
                </a:lnTo>
                <a:lnTo>
                  <a:pt x="1019" y="716"/>
                </a:lnTo>
                <a:lnTo>
                  <a:pt x="1017" y="704"/>
                </a:lnTo>
                <a:lnTo>
                  <a:pt x="1011" y="690"/>
                </a:lnTo>
                <a:lnTo>
                  <a:pt x="996" y="658"/>
                </a:lnTo>
                <a:lnTo>
                  <a:pt x="978" y="622"/>
                </a:lnTo>
                <a:lnTo>
                  <a:pt x="959" y="591"/>
                </a:lnTo>
                <a:lnTo>
                  <a:pt x="959" y="591"/>
                </a:lnTo>
                <a:lnTo>
                  <a:pt x="950" y="573"/>
                </a:lnTo>
                <a:lnTo>
                  <a:pt x="939" y="548"/>
                </a:lnTo>
                <a:lnTo>
                  <a:pt x="929" y="521"/>
                </a:lnTo>
                <a:lnTo>
                  <a:pt x="920" y="491"/>
                </a:lnTo>
                <a:lnTo>
                  <a:pt x="903" y="441"/>
                </a:lnTo>
                <a:lnTo>
                  <a:pt x="899" y="424"/>
                </a:lnTo>
                <a:lnTo>
                  <a:pt x="899" y="416"/>
                </a:lnTo>
                <a:lnTo>
                  <a:pt x="899" y="416"/>
                </a:lnTo>
                <a:lnTo>
                  <a:pt x="899" y="412"/>
                </a:lnTo>
                <a:lnTo>
                  <a:pt x="899" y="404"/>
                </a:lnTo>
                <a:lnTo>
                  <a:pt x="894" y="386"/>
                </a:lnTo>
                <a:lnTo>
                  <a:pt x="886" y="367"/>
                </a:lnTo>
                <a:lnTo>
                  <a:pt x="881" y="360"/>
                </a:lnTo>
                <a:lnTo>
                  <a:pt x="877" y="356"/>
                </a:lnTo>
                <a:lnTo>
                  <a:pt x="877" y="356"/>
                </a:lnTo>
                <a:lnTo>
                  <a:pt x="865" y="351"/>
                </a:lnTo>
                <a:lnTo>
                  <a:pt x="847" y="345"/>
                </a:lnTo>
                <a:lnTo>
                  <a:pt x="830" y="340"/>
                </a:lnTo>
                <a:lnTo>
                  <a:pt x="817" y="334"/>
                </a:lnTo>
                <a:lnTo>
                  <a:pt x="817" y="334"/>
                </a:lnTo>
                <a:lnTo>
                  <a:pt x="776" y="315"/>
                </a:lnTo>
                <a:lnTo>
                  <a:pt x="714" y="285"/>
                </a:lnTo>
                <a:lnTo>
                  <a:pt x="714" y="285"/>
                </a:lnTo>
                <a:lnTo>
                  <a:pt x="697" y="278"/>
                </a:lnTo>
                <a:lnTo>
                  <a:pt x="681" y="271"/>
                </a:lnTo>
                <a:lnTo>
                  <a:pt x="649" y="259"/>
                </a:lnTo>
                <a:lnTo>
                  <a:pt x="625" y="251"/>
                </a:lnTo>
                <a:lnTo>
                  <a:pt x="618" y="248"/>
                </a:lnTo>
                <a:lnTo>
                  <a:pt x="615" y="247"/>
                </a:lnTo>
                <a:lnTo>
                  <a:pt x="615" y="247"/>
                </a:lnTo>
                <a:lnTo>
                  <a:pt x="617" y="243"/>
                </a:lnTo>
                <a:lnTo>
                  <a:pt x="615" y="237"/>
                </a:lnTo>
                <a:lnTo>
                  <a:pt x="615" y="230"/>
                </a:lnTo>
                <a:lnTo>
                  <a:pt x="615" y="230"/>
                </a:lnTo>
                <a:lnTo>
                  <a:pt x="618" y="217"/>
                </a:lnTo>
                <a:lnTo>
                  <a:pt x="623" y="183"/>
                </a:lnTo>
                <a:lnTo>
                  <a:pt x="626" y="143"/>
                </a:lnTo>
                <a:lnTo>
                  <a:pt x="628" y="125"/>
                </a:lnTo>
                <a:lnTo>
                  <a:pt x="626" y="110"/>
                </a:lnTo>
                <a:lnTo>
                  <a:pt x="626" y="110"/>
                </a:lnTo>
                <a:lnTo>
                  <a:pt x="623" y="97"/>
                </a:lnTo>
                <a:lnTo>
                  <a:pt x="619" y="82"/>
                </a:lnTo>
                <a:lnTo>
                  <a:pt x="614" y="65"/>
                </a:lnTo>
                <a:lnTo>
                  <a:pt x="607" y="49"/>
                </a:lnTo>
                <a:lnTo>
                  <a:pt x="599" y="34"/>
                </a:lnTo>
                <a:lnTo>
                  <a:pt x="591" y="22"/>
                </a:lnTo>
                <a:lnTo>
                  <a:pt x="581" y="12"/>
                </a:lnTo>
                <a:lnTo>
                  <a:pt x="577" y="8"/>
                </a:lnTo>
                <a:lnTo>
                  <a:pt x="572" y="7"/>
                </a:lnTo>
                <a:lnTo>
                  <a:pt x="572" y="7"/>
                </a:lnTo>
                <a:lnTo>
                  <a:pt x="562" y="5"/>
                </a:lnTo>
                <a:lnTo>
                  <a:pt x="555" y="4"/>
                </a:lnTo>
                <a:lnTo>
                  <a:pt x="550" y="5"/>
                </a:lnTo>
                <a:lnTo>
                  <a:pt x="546" y="7"/>
                </a:lnTo>
                <a:lnTo>
                  <a:pt x="540" y="11"/>
                </a:lnTo>
                <a:lnTo>
                  <a:pt x="539" y="12"/>
                </a:lnTo>
                <a:lnTo>
                  <a:pt x="501" y="1"/>
                </a:lnTo>
                <a:lnTo>
                  <a:pt x="501" y="1"/>
                </a:lnTo>
                <a:lnTo>
                  <a:pt x="495" y="0"/>
                </a:lnTo>
                <a:lnTo>
                  <a:pt x="490" y="0"/>
                </a:lnTo>
                <a:lnTo>
                  <a:pt x="484" y="1"/>
                </a:lnTo>
                <a:lnTo>
                  <a:pt x="484" y="1"/>
                </a:lnTo>
                <a:lnTo>
                  <a:pt x="475" y="4"/>
                </a:lnTo>
                <a:lnTo>
                  <a:pt x="460" y="8"/>
                </a:lnTo>
                <a:lnTo>
                  <a:pt x="441" y="12"/>
                </a:lnTo>
                <a:lnTo>
                  <a:pt x="441" y="12"/>
                </a:lnTo>
                <a:lnTo>
                  <a:pt x="432" y="19"/>
                </a:lnTo>
                <a:lnTo>
                  <a:pt x="419" y="34"/>
                </a:lnTo>
                <a:lnTo>
                  <a:pt x="419" y="34"/>
                </a:lnTo>
                <a:lnTo>
                  <a:pt x="416" y="37"/>
                </a:lnTo>
                <a:lnTo>
                  <a:pt x="411" y="39"/>
                </a:lnTo>
                <a:lnTo>
                  <a:pt x="401" y="45"/>
                </a:lnTo>
                <a:lnTo>
                  <a:pt x="391" y="50"/>
                </a:lnTo>
                <a:lnTo>
                  <a:pt x="389" y="53"/>
                </a:lnTo>
                <a:lnTo>
                  <a:pt x="386" y="56"/>
                </a:lnTo>
                <a:lnTo>
                  <a:pt x="386" y="56"/>
                </a:lnTo>
                <a:lnTo>
                  <a:pt x="381" y="65"/>
                </a:lnTo>
                <a:lnTo>
                  <a:pt x="374" y="79"/>
                </a:lnTo>
                <a:lnTo>
                  <a:pt x="367" y="93"/>
                </a:lnTo>
                <a:lnTo>
                  <a:pt x="364" y="97"/>
                </a:lnTo>
                <a:lnTo>
                  <a:pt x="364" y="99"/>
                </a:lnTo>
                <a:lnTo>
                  <a:pt x="364" y="99"/>
                </a:lnTo>
                <a:lnTo>
                  <a:pt x="364" y="103"/>
                </a:lnTo>
                <a:lnTo>
                  <a:pt x="364" y="108"/>
                </a:lnTo>
                <a:lnTo>
                  <a:pt x="359" y="121"/>
                </a:lnTo>
                <a:lnTo>
                  <a:pt x="359" y="121"/>
                </a:lnTo>
                <a:lnTo>
                  <a:pt x="357" y="124"/>
                </a:lnTo>
                <a:lnTo>
                  <a:pt x="355" y="127"/>
                </a:lnTo>
                <a:lnTo>
                  <a:pt x="352" y="131"/>
                </a:lnTo>
                <a:lnTo>
                  <a:pt x="349" y="134"/>
                </a:lnTo>
                <a:lnTo>
                  <a:pt x="348" y="136"/>
                </a:lnTo>
                <a:lnTo>
                  <a:pt x="348" y="142"/>
                </a:lnTo>
                <a:lnTo>
                  <a:pt x="348" y="149"/>
                </a:lnTo>
                <a:lnTo>
                  <a:pt x="348" y="149"/>
                </a:lnTo>
                <a:lnTo>
                  <a:pt x="349" y="172"/>
                </a:lnTo>
                <a:lnTo>
                  <a:pt x="348" y="200"/>
                </a:lnTo>
                <a:lnTo>
                  <a:pt x="348" y="236"/>
                </a:lnTo>
                <a:lnTo>
                  <a:pt x="348" y="236"/>
                </a:lnTo>
                <a:close/>
                <a:moveTo>
                  <a:pt x="391" y="2147"/>
                </a:moveTo>
                <a:lnTo>
                  <a:pt x="391" y="2147"/>
                </a:lnTo>
                <a:lnTo>
                  <a:pt x="387" y="2200"/>
                </a:lnTo>
                <a:lnTo>
                  <a:pt x="375" y="2316"/>
                </a:lnTo>
                <a:lnTo>
                  <a:pt x="368" y="2379"/>
                </a:lnTo>
                <a:lnTo>
                  <a:pt x="360" y="2432"/>
                </a:lnTo>
                <a:lnTo>
                  <a:pt x="356" y="2454"/>
                </a:lnTo>
                <a:lnTo>
                  <a:pt x="352" y="2470"/>
                </a:lnTo>
                <a:lnTo>
                  <a:pt x="346" y="2481"/>
                </a:lnTo>
                <a:lnTo>
                  <a:pt x="345" y="2484"/>
                </a:lnTo>
                <a:lnTo>
                  <a:pt x="342" y="2485"/>
                </a:lnTo>
                <a:lnTo>
                  <a:pt x="342" y="2485"/>
                </a:lnTo>
                <a:lnTo>
                  <a:pt x="340" y="2484"/>
                </a:lnTo>
                <a:lnTo>
                  <a:pt x="338" y="2481"/>
                </a:lnTo>
                <a:lnTo>
                  <a:pt x="334" y="2470"/>
                </a:lnTo>
                <a:lnTo>
                  <a:pt x="331" y="2454"/>
                </a:lnTo>
                <a:lnTo>
                  <a:pt x="329" y="2432"/>
                </a:lnTo>
                <a:lnTo>
                  <a:pt x="325" y="2379"/>
                </a:lnTo>
                <a:lnTo>
                  <a:pt x="323" y="2316"/>
                </a:lnTo>
                <a:lnTo>
                  <a:pt x="320" y="2200"/>
                </a:lnTo>
                <a:lnTo>
                  <a:pt x="320" y="2147"/>
                </a:lnTo>
                <a:lnTo>
                  <a:pt x="391" y="2147"/>
                </a:lnTo>
                <a:close/>
                <a:moveTo>
                  <a:pt x="446" y="2141"/>
                </a:moveTo>
                <a:lnTo>
                  <a:pt x="522" y="2141"/>
                </a:lnTo>
                <a:lnTo>
                  <a:pt x="533" y="2103"/>
                </a:lnTo>
                <a:lnTo>
                  <a:pt x="533" y="2103"/>
                </a:lnTo>
                <a:lnTo>
                  <a:pt x="536" y="2096"/>
                </a:lnTo>
                <a:lnTo>
                  <a:pt x="539" y="2088"/>
                </a:lnTo>
                <a:lnTo>
                  <a:pt x="539" y="2081"/>
                </a:lnTo>
                <a:lnTo>
                  <a:pt x="539" y="2081"/>
                </a:lnTo>
                <a:lnTo>
                  <a:pt x="536" y="2050"/>
                </a:lnTo>
                <a:lnTo>
                  <a:pt x="533" y="2027"/>
                </a:lnTo>
                <a:lnTo>
                  <a:pt x="566" y="2021"/>
                </a:lnTo>
                <a:lnTo>
                  <a:pt x="588" y="2032"/>
                </a:lnTo>
                <a:lnTo>
                  <a:pt x="626" y="2032"/>
                </a:lnTo>
                <a:lnTo>
                  <a:pt x="626" y="2032"/>
                </a:lnTo>
                <a:lnTo>
                  <a:pt x="619" y="2062"/>
                </a:lnTo>
                <a:lnTo>
                  <a:pt x="611" y="2092"/>
                </a:lnTo>
                <a:lnTo>
                  <a:pt x="599" y="2128"/>
                </a:lnTo>
                <a:lnTo>
                  <a:pt x="592" y="2146"/>
                </a:lnTo>
                <a:lnTo>
                  <a:pt x="584" y="2162"/>
                </a:lnTo>
                <a:lnTo>
                  <a:pt x="576" y="2178"/>
                </a:lnTo>
                <a:lnTo>
                  <a:pt x="566" y="2193"/>
                </a:lnTo>
                <a:lnTo>
                  <a:pt x="557" y="2206"/>
                </a:lnTo>
                <a:lnTo>
                  <a:pt x="546" y="2215"/>
                </a:lnTo>
                <a:lnTo>
                  <a:pt x="540" y="2218"/>
                </a:lnTo>
                <a:lnTo>
                  <a:pt x="535" y="2221"/>
                </a:lnTo>
                <a:lnTo>
                  <a:pt x="528" y="2222"/>
                </a:lnTo>
                <a:lnTo>
                  <a:pt x="522" y="2223"/>
                </a:lnTo>
                <a:lnTo>
                  <a:pt x="522" y="2223"/>
                </a:lnTo>
                <a:lnTo>
                  <a:pt x="510" y="2223"/>
                </a:lnTo>
                <a:lnTo>
                  <a:pt x="499" y="2221"/>
                </a:lnTo>
                <a:lnTo>
                  <a:pt x="490" y="2217"/>
                </a:lnTo>
                <a:lnTo>
                  <a:pt x="482" y="2211"/>
                </a:lnTo>
                <a:lnTo>
                  <a:pt x="473" y="2206"/>
                </a:lnTo>
                <a:lnTo>
                  <a:pt x="467" y="2199"/>
                </a:lnTo>
                <a:lnTo>
                  <a:pt x="461" y="2191"/>
                </a:lnTo>
                <a:lnTo>
                  <a:pt x="456" y="2182"/>
                </a:lnTo>
                <a:lnTo>
                  <a:pt x="449" y="2167"/>
                </a:lnTo>
                <a:lnTo>
                  <a:pt x="445" y="2155"/>
                </a:lnTo>
                <a:lnTo>
                  <a:pt x="443" y="2146"/>
                </a:lnTo>
                <a:lnTo>
                  <a:pt x="445" y="2143"/>
                </a:lnTo>
                <a:lnTo>
                  <a:pt x="446" y="2141"/>
                </a:lnTo>
                <a:lnTo>
                  <a:pt x="446" y="2141"/>
                </a:lnTo>
                <a:close/>
                <a:moveTo>
                  <a:pt x="555" y="1470"/>
                </a:moveTo>
                <a:lnTo>
                  <a:pt x="583" y="1770"/>
                </a:lnTo>
                <a:lnTo>
                  <a:pt x="566" y="1797"/>
                </a:lnTo>
                <a:lnTo>
                  <a:pt x="517" y="1792"/>
                </a:lnTo>
                <a:lnTo>
                  <a:pt x="512" y="1503"/>
                </a:lnTo>
                <a:lnTo>
                  <a:pt x="555" y="1470"/>
                </a:lnTo>
                <a:close/>
                <a:moveTo>
                  <a:pt x="528" y="1819"/>
                </a:moveTo>
                <a:lnTo>
                  <a:pt x="572" y="1825"/>
                </a:lnTo>
                <a:lnTo>
                  <a:pt x="572" y="1825"/>
                </a:lnTo>
                <a:lnTo>
                  <a:pt x="574" y="1834"/>
                </a:lnTo>
                <a:lnTo>
                  <a:pt x="576" y="1843"/>
                </a:lnTo>
                <a:lnTo>
                  <a:pt x="577" y="1852"/>
                </a:lnTo>
                <a:lnTo>
                  <a:pt x="577" y="1852"/>
                </a:lnTo>
                <a:lnTo>
                  <a:pt x="578" y="1856"/>
                </a:lnTo>
                <a:lnTo>
                  <a:pt x="580" y="1860"/>
                </a:lnTo>
                <a:lnTo>
                  <a:pt x="583" y="1863"/>
                </a:lnTo>
                <a:lnTo>
                  <a:pt x="585" y="1864"/>
                </a:lnTo>
                <a:lnTo>
                  <a:pt x="591" y="1867"/>
                </a:lnTo>
                <a:lnTo>
                  <a:pt x="593" y="1868"/>
                </a:lnTo>
                <a:lnTo>
                  <a:pt x="593" y="1868"/>
                </a:lnTo>
                <a:lnTo>
                  <a:pt x="583" y="1885"/>
                </a:lnTo>
                <a:lnTo>
                  <a:pt x="583" y="1885"/>
                </a:lnTo>
                <a:lnTo>
                  <a:pt x="581" y="1889"/>
                </a:lnTo>
                <a:lnTo>
                  <a:pt x="578" y="1896"/>
                </a:lnTo>
                <a:lnTo>
                  <a:pt x="576" y="1913"/>
                </a:lnTo>
                <a:lnTo>
                  <a:pt x="572" y="1945"/>
                </a:lnTo>
                <a:lnTo>
                  <a:pt x="572" y="1945"/>
                </a:lnTo>
                <a:lnTo>
                  <a:pt x="570" y="1950"/>
                </a:lnTo>
                <a:lnTo>
                  <a:pt x="566" y="1954"/>
                </a:lnTo>
                <a:lnTo>
                  <a:pt x="558" y="1963"/>
                </a:lnTo>
                <a:lnTo>
                  <a:pt x="548" y="1969"/>
                </a:lnTo>
                <a:lnTo>
                  <a:pt x="544" y="1972"/>
                </a:lnTo>
                <a:lnTo>
                  <a:pt x="544" y="1972"/>
                </a:lnTo>
                <a:lnTo>
                  <a:pt x="546" y="1969"/>
                </a:lnTo>
                <a:lnTo>
                  <a:pt x="547" y="1967"/>
                </a:lnTo>
                <a:lnTo>
                  <a:pt x="548" y="1961"/>
                </a:lnTo>
                <a:lnTo>
                  <a:pt x="550" y="1953"/>
                </a:lnTo>
                <a:lnTo>
                  <a:pt x="548" y="1944"/>
                </a:lnTo>
                <a:lnTo>
                  <a:pt x="547" y="1930"/>
                </a:lnTo>
                <a:lnTo>
                  <a:pt x="544" y="1912"/>
                </a:lnTo>
                <a:lnTo>
                  <a:pt x="544" y="1912"/>
                </a:lnTo>
                <a:lnTo>
                  <a:pt x="537" y="1877"/>
                </a:lnTo>
                <a:lnTo>
                  <a:pt x="532" y="1847"/>
                </a:lnTo>
                <a:lnTo>
                  <a:pt x="528" y="1819"/>
                </a:lnTo>
                <a:lnTo>
                  <a:pt x="528" y="1819"/>
                </a:lnTo>
                <a:close/>
                <a:moveTo>
                  <a:pt x="151" y="2125"/>
                </a:moveTo>
                <a:lnTo>
                  <a:pt x="86" y="2120"/>
                </a:lnTo>
                <a:lnTo>
                  <a:pt x="80" y="2109"/>
                </a:lnTo>
                <a:lnTo>
                  <a:pt x="80" y="2043"/>
                </a:lnTo>
                <a:lnTo>
                  <a:pt x="86" y="2021"/>
                </a:lnTo>
                <a:lnTo>
                  <a:pt x="146" y="2021"/>
                </a:lnTo>
                <a:lnTo>
                  <a:pt x="151" y="2038"/>
                </a:lnTo>
                <a:lnTo>
                  <a:pt x="151" y="212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B111DC22-3CFD-4E96-A0ED-CB584F6E82C6}"/>
              </a:ext>
            </a:extLst>
          </p:cNvPr>
          <p:cNvSpPr>
            <a:spLocks noEditPoints="1"/>
          </p:cNvSpPr>
          <p:nvPr/>
        </p:nvSpPr>
        <p:spPr bwMode="auto">
          <a:xfrm>
            <a:off x="2785575" y="4689139"/>
            <a:ext cx="634675" cy="1617439"/>
          </a:xfrm>
          <a:custGeom>
            <a:avLst/>
            <a:gdLst>
              <a:gd name="T0" fmla="*/ 134 w 516"/>
              <a:gd name="T1" fmla="*/ 5 h 1315"/>
              <a:gd name="T2" fmla="*/ 91 w 516"/>
              <a:gd name="T3" fmla="*/ 84 h 1315"/>
              <a:gd name="T4" fmla="*/ 51 w 516"/>
              <a:gd name="T5" fmla="*/ 110 h 1315"/>
              <a:gd name="T6" fmla="*/ 80 w 516"/>
              <a:gd name="T7" fmla="*/ 107 h 1315"/>
              <a:gd name="T8" fmla="*/ 49 w 516"/>
              <a:gd name="T9" fmla="*/ 155 h 1315"/>
              <a:gd name="T10" fmla="*/ 58 w 516"/>
              <a:gd name="T11" fmla="*/ 212 h 1315"/>
              <a:gd name="T12" fmla="*/ 20 w 516"/>
              <a:gd name="T13" fmla="*/ 288 h 1315"/>
              <a:gd name="T14" fmla="*/ 1 w 516"/>
              <a:gd name="T15" fmla="*/ 372 h 1315"/>
              <a:gd name="T16" fmla="*/ 23 w 516"/>
              <a:gd name="T17" fmla="*/ 456 h 1315"/>
              <a:gd name="T18" fmla="*/ 74 w 516"/>
              <a:gd name="T19" fmla="*/ 496 h 1315"/>
              <a:gd name="T20" fmla="*/ 62 w 516"/>
              <a:gd name="T21" fmla="*/ 569 h 1315"/>
              <a:gd name="T22" fmla="*/ 12 w 516"/>
              <a:gd name="T23" fmla="*/ 667 h 1315"/>
              <a:gd name="T24" fmla="*/ 20 w 516"/>
              <a:gd name="T25" fmla="*/ 769 h 1315"/>
              <a:gd name="T26" fmla="*/ 72 w 516"/>
              <a:gd name="T27" fmla="*/ 786 h 1315"/>
              <a:gd name="T28" fmla="*/ 123 w 516"/>
              <a:gd name="T29" fmla="*/ 804 h 1315"/>
              <a:gd name="T30" fmla="*/ 118 w 516"/>
              <a:gd name="T31" fmla="*/ 850 h 1315"/>
              <a:gd name="T32" fmla="*/ 131 w 516"/>
              <a:gd name="T33" fmla="*/ 903 h 1315"/>
              <a:gd name="T34" fmla="*/ 118 w 516"/>
              <a:gd name="T35" fmla="*/ 937 h 1315"/>
              <a:gd name="T36" fmla="*/ 129 w 516"/>
              <a:gd name="T37" fmla="*/ 963 h 1315"/>
              <a:gd name="T38" fmla="*/ 137 w 516"/>
              <a:gd name="T39" fmla="*/ 1065 h 1315"/>
              <a:gd name="T40" fmla="*/ 146 w 516"/>
              <a:gd name="T41" fmla="*/ 1097 h 1315"/>
              <a:gd name="T42" fmla="*/ 161 w 516"/>
              <a:gd name="T43" fmla="*/ 1072 h 1315"/>
              <a:gd name="T44" fmla="*/ 182 w 516"/>
              <a:gd name="T45" fmla="*/ 1217 h 1315"/>
              <a:gd name="T46" fmla="*/ 216 w 516"/>
              <a:gd name="T47" fmla="*/ 1311 h 1315"/>
              <a:gd name="T48" fmla="*/ 243 w 516"/>
              <a:gd name="T49" fmla="*/ 1308 h 1315"/>
              <a:gd name="T50" fmla="*/ 269 w 516"/>
              <a:gd name="T51" fmla="*/ 1154 h 1315"/>
              <a:gd name="T52" fmla="*/ 285 w 516"/>
              <a:gd name="T53" fmla="*/ 1099 h 1315"/>
              <a:gd name="T54" fmla="*/ 313 w 516"/>
              <a:gd name="T55" fmla="*/ 1093 h 1315"/>
              <a:gd name="T56" fmla="*/ 332 w 516"/>
              <a:gd name="T57" fmla="*/ 1183 h 1315"/>
              <a:gd name="T58" fmla="*/ 350 w 516"/>
              <a:gd name="T59" fmla="*/ 1183 h 1315"/>
              <a:gd name="T60" fmla="*/ 415 w 516"/>
              <a:gd name="T61" fmla="*/ 1125 h 1315"/>
              <a:gd name="T62" fmla="*/ 410 w 516"/>
              <a:gd name="T63" fmla="*/ 1097 h 1315"/>
              <a:gd name="T64" fmla="*/ 400 w 516"/>
              <a:gd name="T65" fmla="*/ 1080 h 1315"/>
              <a:gd name="T66" fmla="*/ 391 w 516"/>
              <a:gd name="T67" fmla="*/ 1036 h 1315"/>
              <a:gd name="T68" fmla="*/ 389 w 516"/>
              <a:gd name="T69" fmla="*/ 991 h 1315"/>
              <a:gd name="T70" fmla="*/ 407 w 516"/>
              <a:gd name="T71" fmla="*/ 879 h 1315"/>
              <a:gd name="T72" fmla="*/ 410 w 516"/>
              <a:gd name="T73" fmla="*/ 773 h 1315"/>
              <a:gd name="T74" fmla="*/ 403 w 516"/>
              <a:gd name="T75" fmla="*/ 659 h 1315"/>
              <a:gd name="T76" fmla="*/ 422 w 516"/>
              <a:gd name="T77" fmla="*/ 501 h 1315"/>
              <a:gd name="T78" fmla="*/ 407 w 516"/>
              <a:gd name="T79" fmla="*/ 462 h 1315"/>
              <a:gd name="T80" fmla="*/ 446 w 516"/>
              <a:gd name="T81" fmla="*/ 473 h 1315"/>
              <a:gd name="T82" fmla="*/ 489 w 516"/>
              <a:gd name="T83" fmla="*/ 466 h 1315"/>
              <a:gd name="T84" fmla="*/ 516 w 516"/>
              <a:gd name="T85" fmla="*/ 443 h 1315"/>
              <a:gd name="T86" fmla="*/ 508 w 516"/>
              <a:gd name="T87" fmla="*/ 407 h 1315"/>
              <a:gd name="T88" fmla="*/ 460 w 516"/>
              <a:gd name="T89" fmla="*/ 331 h 1315"/>
              <a:gd name="T90" fmla="*/ 372 w 516"/>
              <a:gd name="T91" fmla="*/ 220 h 1315"/>
              <a:gd name="T92" fmla="*/ 315 w 516"/>
              <a:gd name="T93" fmla="*/ 180 h 1315"/>
              <a:gd name="T94" fmla="*/ 345 w 516"/>
              <a:gd name="T95" fmla="*/ 172 h 1315"/>
              <a:gd name="T96" fmla="*/ 330 w 516"/>
              <a:gd name="T97" fmla="*/ 153 h 1315"/>
              <a:gd name="T98" fmla="*/ 292 w 516"/>
              <a:gd name="T99" fmla="*/ 117 h 1315"/>
              <a:gd name="T100" fmla="*/ 263 w 516"/>
              <a:gd name="T101" fmla="*/ 61 h 1315"/>
              <a:gd name="T102" fmla="*/ 206 w 516"/>
              <a:gd name="T103" fmla="*/ 1 h 1315"/>
              <a:gd name="T104" fmla="*/ 164 w 516"/>
              <a:gd name="T105" fmla="*/ 7 h 1315"/>
              <a:gd name="T106" fmla="*/ 381 w 516"/>
              <a:gd name="T107" fmla="*/ 360 h 1315"/>
              <a:gd name="T108" fmla="*/ 413 w 516"/>
              <a:gd name="T109" fmla="*/ 405 h 1315"/>
              <a:gd name="T110" fmla="*/ 355 w 516"/>
              <a:gd name="T111" fmla="*/ 413 h 1315"/>
              <a:gd name="T112" fmla="*/ 237 w 516"/>
              <a:gd name="T113" fmla="*/ 1050 h 1315"/>
              <a:gd name="T114" fmla="*/ 233 w 516"/>
              <a:gd name="T115" fmla="*/ 1258 h 1315"/>
              <a:gd name="T116" fmla="*/ 221 w 516"/>
              <a:gd name="T117" fmla="*/ 1229 h 1315"/>
              <a:gd name="T118" fmla="*/ 294 w 516"/>
              <a:gd name="T119" fmla="*/ 1042 h 1315"/>
              <a:gd name="T120" fmla="*/ 275 w 516"/>
              <a:gd name="T121" fmla="*/ 1080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16" h="1315">
                <a:moveTo>
                  <a:pt x="164" y="7"/>
                </a:moveTo>
                <a:lnTo>
                  <a:pt x="164" y="7"/>
                </a:lnTo>
                <a:lnTo>
                  <a:pt x="159" y="4"/>
                </a:lnTo>
                <a:lnTo>
                  <a:pt x="155" y="4"/>
                </a:lnTo>
                <a:lnTo>
                  <a:pt x="149" y="2"/>
                </a:lnTo>
                <a:lnTo>
                  <a:pt x="142" y="4"/>
                </a:lnTo>
                <a:lnTo>
                  <a:pt x="134" y="5"/>
                </a:lnTo>
                <a:lnTo>
                  <a:pt x="127" y="11"/>
                </a:lnTo>
                <a:lnTo>
                  <a:pt x="121" y="17"/>
                </a:lnTo>
                <a:lnTo>
                  <a:pt x="121" y="17"/>
                </a:lnTo>
                <a:lnTo>
                  <a:pt x="114" y="28"/>
                </a:lnTo>
                <a:lnTo>
                  <a:pt x="108" y="39"/>
                </a:lnTo>
                <a:lnTo>
                  <a:pt x="99" y="62"/>
                </a:lnTo>
                <a:lnTo>
                  <a:pt x="91" y="84"/>
                </a:lnTo>
                <a:lnTo>
                  <a:pt x="85" y="92"/>
                </a:lnTo>
                <a:lnTo>
                  <a:pt x="80" y="98"/>
                </a:lnTo>
                <a:lnTo>
                  <a:pt x="80" y="98"/>
                </a:lnTo>
                <a:lnTo>
                  <a:pt x="69" y="103"/>
                </a:lnTo>
                <a:lnTo>
                  <a:pt x="59" y="107"/>
                </a:lnTo>
                <a:lnTo>
                  <a:pt x="51" y="110"/>
                </a:lnTo>
                <a:lnTo>
                  <a:pt x="51" y="110"/>
                </a:lnTo>
                <a:lnTo>
                  <a:pt x="57" y="114"/>
                </a:lnTo>
                <a:lnTo>
                  <a:pt x="62" y="115"/>
                </a:lnTo>
                <a:lnTo>
                  <a:pt x="66" y="115"/>
                </a:lnTo>
                <a:lnTo>
                  <a:pt x="69" y="114"/>
                </a:lnTo>
                <a:lnTo>
                  <a:pt x="69" y="114"/>
                </a:lnTo>
                <a:lnTo>
                  <a:pt x="77" y="110"/>
                </a:lnTo>
                <a:lnTo>
                  <a:pt x="80" y="107"/>
                </a:lnTo>
                <a:lnTo>
                  <a:pt x="80" y="107"/>
                </a:lnTo>
                <a:lnTo>
                  <a:pt x="69" y="118"/>
                </a:lnTo>
                <a:lnTo>
                  <a:pt x="61" y="129"/>
                </a:lnTo>
                <a:lnTo>
                  <a:pt x="57" y="136"/>
                </a:lnTo>
                <a:lnTo>
                  <a:pt x="53" y="141"/>
                </a:lnTo>
                <a:lnTo>
                  <a:pt x="53" y="141"/>
                </a:lnTo>
                <a:lnTo>
                  <a:pt x="49" y="155"/>
                </a:lnTo>
                <a:lnTo>
                  <a:pt x="47" y="170"/>
                </a:lnTo>
                <a:lnTo>
                  <a:pt x="49" y="180"/>
                </a:lnTo>
                <a:lnTo>
                  <a:pt x="49" y="185"/>
                </a:lnTo>
                <a:lnTo>
                  <a:pt x="51" y="187"/>
                </a:lnTo>
                <a:lnTo>
                  <a:pt x="61" y="195"/>
                </a:lnTo>
                <a:lnTo>
                  <a:pt x="61" y="195"/>
                </a:lnTo>
                <a:lnTo>
                  <a:pt x="58" y="212"/>
                </a:lnTo>
                <a:lnTo>
                  <a:pt x="54" y="225"/>
                </a:lnTo>
                <a:lnTo>
                  <a:pt x="51" y="232"/>
                </a:lnTo>
                <a:lnTo>
                  <a:pt x="49" y="236"/>
                </a:lnTo>
                <a:lnTo>
                  <a:pt x="49" y="236"/>
                </a:lnTo>
                <a:lnTo>
                  <a:pt x="39" y="251"/>
                </a:lnTo>
                <a:lnTo>
                  <a:pt x="27" y="274"/>
                </a:lnTo>
                <a:lnTo>
                  <a:pt x="20" y="288"/>
                </a:lnTo>
                <a:lnTo>
                  <a:pt x="15" y="301"/>
                </a:lnTo>
                <a:lnTo>
                  <a:pt x="11" y="316"/>
                </a:lnTo>
                <a:lnTo>
                  <a:pt x="8" y="330"/>
                </a:lnTo>
                <a:lnTo>
                  <a:pt x="8" y="330"/>
                </a:lnTo>
                <a:lnTo>
                  <a:pt x="7" y="342"/>
                </a:lnTo>
                <a:lnTo>
                  <a:pt x="5" y="353"/>
                </a:lnTo>
                <a:lnTo>
                  <a:pt x="1" y="372"/>
                </a:lnTo>
                <a:lnTo>
                  <a:pt x="0" y="381"/>
                </a:lnTo>
                <a:lnTo>
                  <a:pt x="0" y="391"/>
                </a:lnTo>
                <a:lnTo>
                  <a:pt x="2" y="402"/>
                </a:lnTo>
                <a:lnTo>
                  <a:pt x="8" y="415"/>
                </a:lnTo>
                <a:lnTo>
                  <a:pt x="8" y="415"/>
                </a:lnTo>
                <a:lnTo>
                  <a:pt x="16" y="439"/>
                </a:lnTo>
                <a:lnTo>
                  <a:pt x="23" y="456"/>
                </a:lnTo>
                <a:lnTo>
                  <a:pt x="26" y="464"/>
                </a:lnTo>
                <a:lnTo>
                  <a:pt x="30" y="470"/>
                </a:lnTo>
                <a:lnTo>
                  <a:pt x="35" y="475"/>
                </a:lnTo>
                <a:lnTo>
                  <a:pt x="43" y="481"/>
                </a:lnTo>
                <a:lnTo>
                  <a:pt x="43" y="481"/>
                </a:lnTo>
                <a:lnTo>
                  <a:pt x="68" y="493"/>
                </a:lnTo>
                <a:lnTo>
                  <a:pt x="74" y="496"/>
                </a:lnTo>
                <a:lnTo>
                  <a:pt x="74" y="496"/>
                </a:lnTo>
                <a:lnTo>
                  <a:pt x="74" y="519"/>
                </a:lnTo>
                <a:lnTo>
                  <a:pt x="72" y="539"/>
                </a:lnTo>
                <a:lnTo>
                  <a:pt x="70" y="549"/>
                </a:lnTo>
                <a:lnTo>
                  <a:pt x="68" y="555"/>
                </a:lnTo>
                <a:lnTo>
                  <a:pt x="68" y="555"/>
                </a:lnTo>
                <a:lnTo>
                  <a:pt x="62" y="569"/>
                </a:lnTo>
                <a:lnTo>
                  <a:pt x="59" y="583"/>
                </a:lnTo>
                <a:lnTo>
                  <a:pt x="57" y="591"/>
                </a:lnTo>
                <a:lnTo>
                  <a:pt x="55" y="595"/>
                </a:lnTo>
                <a:lnTo>
                  <a:pt x="55" y="595"/>
                </a:lnTo>
                <a:lnTo>
                  <a:pt x="47" y="606"/>
                </a:lnTo>
                <a:lnTo>
                  <a:pt x="32" y="630"/>
                </a:lnTo>
                <a:lnTo>
                  <a:pt x="12" y="667"/>
                </a:lnTo>
                <a:lnTo>
                  <a:pt x="12" y="667"/>
                </a:lnTo>
                <a:lnTo>
                  <a:pt x="11" y="710"/>
                </a:lnTo>
                <a:lnTo>
                  <a:pt x="12" y="743"/>
                </a:lnTo>
                <a:lnTo>
                  <a:pt x="12" y="755"/>
                </a:lnTo>
                <a:lnTo>
                  <a:pt x="15" y="762"/>
                </a:lnTo>
                <a:lnTo>
                  <a:pt x="15" y="762"/>
                </a:lnTo>
                <a:lnTo>
                  <a:pt x="20" y="769"/>
                </a:lnTo>
                <a:lnTo>
                  <a:pt x="30" y="778"/>
                </a:lnTo>
                <a:lnTo>
                  <a:pt x="39" y="785"/>
                </a:lnTo>
                <a:lnTo>
                  <a:pt x="45" y="788"/>
                </a:lnTo>
                <a:lnTo>
                  <a:pt x="49" y="788"/>
                </a:lnTo>
                <a:lnTo>
                  <a:pt x="49" y="788"/>
                </a:lnTo>
                <a:lnTo>
                  <a:pt x="59" y="788"/>
                </a:lnTo>
                <a:lnTo>
                  <a:pt x="72" y="786"/>
                </a:lnTo>
                <a:lnTo>
                  <a:pt x="84" y="784"/>
                </a:lnTo>
                <a:lnTo>
                  <a:pt x="92" y="780"/>
                </a:lnTo>
                <a:lnTo>
                  <a:pt x="92" y="780"/>
                </a:lnTo>
                <a:lnTo>
                  <a:pt x="107" y="774"/>
                </a:lnTo>
                <a:lnTo>
                  <a:pt x="116" y="771"/>
                </a:lnTo>
                <a:lnTo>
                  <a:pt x="116" y="771"/>
                </a:lnTo>
                <a:lnTo>
                  <a:pt x="123" y="804"/>
                </a:lnTo>
                <a:lnTo>
                  <a:pt x="127" y="828"/>
                </a:lnTo>
                <a:lnTo>
                  <a:pt x="129" y="838"/>
                </a:lnTo>
                <a:lnTo>
                  <a:pt x="127" y="842"/>
                </a:lnTo>
                <a:lnTo>
                  <a:pt x="127" y="842"/>
                </a:lnTo>
                <a:lnTo>
                  <a:pt x="123" y="846"/>
                </a:lnTo>
                <a:lnTo>
                  <a:pt x="119" y="849"/>
                </a:lnTo>
                <a:lnTo>
                  <a:pt x="118" y="850"/>
                </a:lnTo>
                <a:lnTo>
                  <a:pt x="118" y="853"/>
                </a:lnTo>
                <a:lnTo>
                  <a:pt x="118" y="856"/>
                </a:lnTo>
                <a:lnTo>
                  <a:pt x="119" y="860"/>
                </a:lnTo>
                <a:lnTo>
                  <a:pt x="119" y="860"/>
                </a:lnTo>
                <a:lnTo>
                  <a:pt x="123" y="871"/>
                </a:lnTo>
                <a:lnTo>
                  <a:pt x="127" y="885"/>
                </a:lnTo>
                <a:lnTo>
                  <a:pt x="131" y="903"/>
                </a:lnTo>
                <a:lnTo>
                  <a:pt x="131" y="903"/>
                </a:lnTo>
                <a:lnTo>
                  <a:pt x="125" y="910"/>
                </a:lnTo>
                <a:lnTo>
                  <a:pt x="119" y="917"/>
                </a:lnTo>
                <a:lnTo>
                  <a:pt x="116" y="924"/>
                </a:lnTo>
                <a:lnTo>
                  <a:pt x="116" y="924"/>
                </a:lnTo>
                <a:lnTo>
                  <a:pt x="116" y="929"/>
                </a:lnTo>
                <a:lnTo>
                  <a:pt x="118" y="937"/>
                </a:lnTo>
                <a:lnTo>
                  <a:pt x="119" y="944"/>
                </a:lnTo>
                <a:lnTo>
                  <a:pt x="122" y="948"/>
                </a:lnTo>
                <a:lnTo>
                  <a:pt x="122" y="948"/>
                </a:lnTo>
                <a:lnTo>
                  <a:pt x="126" y="951"/>
                </a:lnTo>
                <a:lnTo>
                  <a:pt x="129" y="952"/>
                </a:lnTo>
                <a:lnTo>
                  <a:pt x="125" y="955"/>
                </a:lnTo>
                <a:lnTo>
                  <a:pt x="129" y="963"/>
                </a:lnTo>
                <a:lnTo>
                  <a:pt x="146" y="963"/>
                </a:lnTo>
                <a:lnTo>
                  <a:pt x="142" y="1027"/>
                </a:lnTo>
                <a:lnTo>
                  <a:pt x="133" y="1027"/>
                </a:lnTo>
                <a:lnTo>
                  <a:pt x="122" y="1015"/>
                </a:lnTo>
                <a:lnTo>
                  <a:pt x="119" y="1015"/>
                </a:lnTo>
                <a:lnTo>
                  <a:pt x="116" y="1043"/>
                </a:lnTo>
                <a:lnTo>
                  <a:pt x="137" y="1065"/>
                </a:lnTo>
                <a:lnTo>
                  <a:pt x="137" y="1065"/>
                </a:lnTo>
                <a:lnTo>
                  <a:pt x="137" y="1070"/>
                </a:lnTo>
                <a:lnTo>
                  <a:pt x="138" y="1080"/>
                </a:lnTo>
                <a:lnTo>
                  <a:pt x="138" y="1087"/>
                </a:lnTo>
                <a:lnTo>
                  <a:pt x="141" y="1092"/>
                </a:lnTo>
                <a:lnTo>
                  <a:pt x="142" y="1096"/>
                </a:lnTo>
                <a:lnTo>
                  <a:pt x="146" y="1097"/>
                </a:lnTo>
                <a:lnTo>
                  <a:pt x="146" y="1097"/>
                </a:lnTo>
                <a:lnTo>
                  <a:pt x="148" y="1097"/>
                </a:lnTo>
                <a:lnTo>
                  <a:pt x="150" y="1097"/>
                </a:lnTo>
                <a:lnTo>
                  <a:pt x="153" y="1095"/>
                </a:lnTo>
                <a:lnTo>
                  <a:pt x="156" y="1089"/>
                </a:lnTo>
                <a:lnTo>
                  <a:pt x="159" y="1084"/>
                </a:lnTo>
                <a:lnTo>
                  <a:pt x="161" y="1072"/>
                </a:lnTo>
                <a:lnTo>
                  <a:pt x="163" y="1066"/>
                </a:lnTo>
                <a:lnTo>
                  <a:pt x="169" y="1068"/>
                </a:lnTo>
                <a:lnTo>
                  <a:pt x="169" y="1068"/>
                </a:lnTo>
                <a:lnTo>
                  <a:pt x="171" y="1107"/>
                </a:lnTo>
                <a:lnTo>
                  <a:pt x="174" y="1148"/>
                </a:lnTo>
                <a:lnTo>
                  <a:pt x="179" y="1194"/>
                </a:lnTo>
                <a:lnTo>
                  <a:pt x="182" y="1217"/>
                </a:lnTo>
                <a:lnTo>
                  <a:pt x="186" y="1240"/>
                </a:lnTo>
                <a:lnTo>
                  <a:pt x="191" y="1260"/>
                </a:lnTo>
                <a:lnTo>
                  <a:pt x="197" y="1279"/>
                </a:lnTo>
                <a:lnTo>
                  <a:pt x="203" y="1294"/>
                </a:lnTo>
                <a:lnTo>
                  <a:pt x="207" y="1301"/>
                </a:lnTo>
                <a:lnTo>
                  <a:pt x="212" y="1307"/>
                </a:lnTo>
                <a:lnTo>
                  <a:pt x="216" y="1311"/>
                </a:lnTo>
                <a:lnTo>
                  <a:pt x="221" y="1313"/>
                </a:lnTo>
                <a:lnTo>
                  <a:pt x="226" y="1315"/>
                </a:lnTo>
                <a:lnTo>
                  <a:pt x="231" y="1315"/>
                </a:lnTo>
                <a:lnTo>
                  <a:pt x="231" y="1315"/>
                </a:lnTo>
                <a:lnTo>
                  <a:pt x="236" y="1313"/>
                </a:lnTo>
                <a:lnTo>
                  <a:pt x="240" y="1311"/>
                </a:lnTo>
                <a:lnTo>
                  <a:pt x="243" y="1308"/>
                </a:lnTo>
                <a:lnTo>
                  <a:pt x="247" y="1303"/>
                </a:lnTo>
                <a:lnTo>
                  <a:pt x="252" y="1290"/>
                </a:lnTo>
                <a:lnTo>
                  <a:pt x="258" y="1275"/>
                </a:lnTo>
                <a:lnTo>
                  <a:pt x="260" y="1258"/>
                </a:lnTo>
                <a:lnTo>
                  <a:pt x="265" y="1239"/>
                </a:lnTo>
                <a:lnTo>
                  <a:pt x="267" y="1197"/>
                </a:lnTo>
                <a:lnTo>
                  <a:pt x="269" y="1154"/>
                </a:lnTo>
                <a:lnTo>
                  <a:pt x="269" y="1118"/>
                </a:lnTo>
                <a:lnTo>
                  <a:pt x="269" y="1084"/>
                </a:lnTo>
                <a:lnTo>
                  <a:pt x="269" y="1084"/>
                </a:lnTo>
                <a:lnTo>
                  <a:pt x="270" y="1085"/>
                </a:lnTo>
                <a:lnTo>
                  <a:pt x="274" y="1091"/>
                </a:lnTo>
                <a:lnTo>
                  <a:pt x="281" y="1096"/>
                </a:lnTo>
                <a:lnTo>
                  <a:pt x="285" y="1099"/>
                </a:lnTo>
                <a:lnTo>
                  <a:pt x="289" y="1099"/>
                </a:lnTo>
                <a:lnTo>
                  <a:pt x="289" y="1099"/>
                </a:lnTo>
                <a:lnTo>
                  <a:pt x="297" y="1097"/>
                </a:lnTo>
                <a:lnTo>
                  <a:pt x="303" y="1095"/>
                </a:lnTo>
                <a:lnTo>
                  <a:pt x="307" y="1092"/>
                </a:lnTo>
                <a:lnTo>
                  <a:pt x="313" y="1093"/>
                </a:lnTo>
                <a:lnTo>
                  <a:pt x="313" y="1093"/>
                </a:lnTo>
                <a:lnTo>
                  <a:pt x="317" y="1123"/>
                </a:lnTo>
                <a:lnTo>
                  <a:pt x="320" y="1148"/>
                </a:lnTo>
                <a:lnTo>
                  <a:pt x="324" y="1168"/>
                </a:lnTo>
                <a:lnTo>
                  <a:pt x="324" y="1168"/>
                </a:lnTo>
                <a:lnTo>
                  <a:pt x="326" y="1173"/>
                </a:lnTo>
                <a:lnTo>
                  <a:pt x="328" y="1179"/>
                </a:lnTo>
                <a:lnTo>
                  <a:pt x="332" y="1183"/>
                </a:lnTo>
                <a:lnTo>
                  <a:pt x="335" y="1186"/>
                </a:lnTo>
                <a:lnTo>
                  <a:pt x="338" y="1187"/>
                </a:lnTo>
                <a:lnTo>
                  <a:pt x="342" y="1188"/>
                </a:lnTo>
                <a:lnTo>
                  <a:pt x="345" y="1187"/>
                </a:lnTo>
                <a:lnTo>
                  <a:pt x="349" y="1187"/>
                </a:lnTo>
                <a:lnTo>
                  <a:pt x="349" y="1187"/>
                </a:lnTo>
                <a:lnTo>
                  <a:pt x="350" y="1183"/>
                </a:lnTo>
                <a:lnTo>
                  <a:pt x="353" y="1176"/>
                </a:lnTo>
                <a:lnTo>
                  <a:pt x="355" y="1157"/>
                </a:lnTo>
                <a:lnTo>
                  <a:pt x="358" y="1130"/>
                </a:lnTo>
                <a:lnTo>
                  <a:pt x="358" y="1123"/>
                </a:lnTo>
                <a:lnTo>
                  <a:pt x="411" y="1126"/>
                </a:lnTo>
                <a:lnTo>
                  <a:pt x="411" y="1126"/>
                </a:lnTo>
                <a:lnTo>
                  <a:pt x="415" y="1125"/>
                </a:lnTo>
                <a:lnTo>
                  <a:pt x="419" y="1123"/>
                </a:lnTo>
                <a:lnTo>
                  <a:pt x="419" y="1123"/>
                </a:lnTo>
                <a:lnTo>
                  <a:pt x="419" y="1112"/>
                </a:lnTo>
                <a:lnTo>
                  <a:pt x="419" y="1101"/>
                </a:lnTo>
                <a:lnTo>
                  <a:pt x="417" y="1099"/>
                </a:lnTo>
                <a:lnTo>
                  <a:pt x="410" y="1097"/>
                </a:lnTo>
                <a:lnTo>
                  <a:pt x="410" y="1097"/>
                </a:lnTo>
                <a:lnTo>
                  <a:pt x="411" y="1095"/>
                </a:lnTo>
                <a:lnTo>
                  <a:pt x="411" y="1091"/>
                </a:lnTo>
                <a:lnTo>
                  <a:pt x="410" y="1088"/>
                </a:lnTo>
                <a:lnTo>
                  <a:pt x="410" y="1088"/>
                </a:lnTo>
                <a:lnTo>
                  <a:pt x="407" y="1084"/>
                </a:lnTo>
                <a:lnTo>
                  <a:pt x="404" y="1082"/>
                </a:lnTo>
                <a:lnTo>
                  <a:pt x="400" y="1080"/>
                </a:lnTo>
                <a:lnTo>
                  <a:pt x="400" y="1080"/>
                </a:lnTo>
                <a:lnTo>
                  <a:pt x="402" y="1073"/>
                </a:lnTo>
                <a:lnTo>
                  <a:pt x="402" y="1066"/>
                </a:lnTo>
                <a:lnTo>
                  <a:pt x="400" y="1058"/>
                </a:lnTo>
                <a:lnTo>
                  <a:pt x="400" y="1058"/>
                </a:lnTo>
                <a:lnTo>
                  <a:pt x="398" y="1049"/>
                </a:lnTo>
                <a:lnTo>
                  <a:pt x="391" y="1036"/>
                </a:lnTo>
                <a:lnTo>
                  <a:pt x="391" y="1036"/>
                </a:lnTo>
                <a:lnTo>
                  <a:pt x="389" y="1032"/>
                </a:lnTo>
                <a:lnTo>
                  <a:pt x="388" y="1025"/>
                </a:lnTo>
                <a:lnTo>
                  <a:pt x="387" y="1012"/>
                </a:lnTo>
                <a:lnTo>
                  <a:pt x="387" y="994"/>
                </a:lnTo>
                <a:lnTo>
                  <a:pt x="387" y="994"/>
                </a:lnTo>
                <a:lnTo>
                  <a:pt x="389" y="991"/>
                </a:lnTo>
                <a:lnTo>
                  <a:pt x="393" y="985"/>
                </a:lnTo>
                <a:lnTo>
                  <a:pt x="393" y="985"/>
                </a:lnTo>
                <a:lnTo>
                  <a:pt x="395" y="978"/>
                </a:lnTo>
                <a:lnTo>
                  <a:pt x="398" y="967"/>
                </a:lnTo>
                <a:lnTo>
                  <a:pt x="400" y="933"/>
                </a:lnTo>
                <a:lnTo>
                  <a:pt x="404" y="899"/>
                </a:lnTo>
                <a:lnTo>
                  <a:pt x="407" y="879"/>
                </a:lnTo>
                <a:lnTo>
                  <a:pt x="407" y="879"/>
                </a:lnTo>
                <a:lnTo>
                  <a:pt x="413" y="857"/>
                </a:lnTo>
                <a:lnTo>
                  <a:pt x="415" y="845"/>
                </a:lnTo>
                <a:lnTo>
                  <a:pt x="417" y="833"/>
                </a:lnTo>
                <a:lnTo>
                  <a:pt x="417" y="833"/>
                </a:lnTo>
                <a:lnTo>
                  <a:pt x="413" y="794"/>
                </a:lnTo>
                <a:lnTo>
                  <a:pt x="410" y="773"/>
                </a:lnTo>
                <a:lnTo>
                  <a:pt x="408" y="765"/>
                </a:lnTo>
                <a:lnTo>
                  <a:pt x="406" y="758"/>
                </a:lnTo>
                <a:lnTo>
                  <a:pt x="406" y="758"/>
                </a:lnTo>
                <a:lnTo>
                  <a:pt x="404" y="751"/>
                </a:lnTo>
                <a:lnTo>
                  <a:pt x="403" y="739"/>
                </a:lnTo>
                <a:lnTo>
                  <a:pt x="402" y="705"/>
                </a:lnTo>
                <a:lnTo>
                  <a:pt x="403" y="659"/>
                </a:lnTo>
                <a:lnTo>
                  <a:pt x="418" y="653"/>
                </a:lnTo>
                <a:lnTo>
                  <a:pt x="418" y="653"/>
                </a:lnTo>
                <a:lnTo>
                  <a:pt x="422" y="578"/>
                </a:lnTo>
                <a:lnTo>
                  <a:pt x="423" y="527"/>
                </a:lnTo>
                <a:lnTo>
                  <a:pt x="423" y="509"/>
                </a:lnTo>
                <a:lnTo>
                  <a:pt x="422" y="501"/>
                </a:lnTo>
                <a:lnTo>
                  <a:pt x="422" y="501"/>
                </a:lnTo>
                <a:lnTo>
                  <a:pt x="419" y="500"/>
                </a:lnTo>
                <a:lnTo>
                  <a:pt x="414" y="500"/>
                </a:lnTo>
                <a:lnTo>
                  <a:pt x="398" y="500"/>
                </a:lnTo>
                <a:lnTo>
                  <a:pt x="376" y="502"/>
                </a:lnTo>
                <a:lnTo>
                  <a:pt x="360" y="466"/>
                </a:lnTo>
                <a:lnTo>
                  <a:pt x="368" y="459"/>
                </a:lnTo>
                <a:lnTo>
                  <a:pt x="407" y="462"/>
                </a:lnTo>
                <a:lnTo>
                  <a:pt x="407" y="462"/>
                </a:lnTo>
                <a:lnTo>
                  <a:pt x="408" y="467"/>
                </a:lnTo>
                <a:lnTo>
                  <a:pt x="410" y="471"/>
                </a:lnTo>
                <a:lnTo>
                  <a:pt x="411" y="471"/>
                </a:lnTo>
                <a:lnTo>
                  <a:pt x="414" y="473"/>
                </a:lnTo>
                <a:lnTo>
                  <a:pt x="414" y="473"/>
                </a:lnTo>
                <a:lnTo>
                  <a:pt x="446" y="473"/>
                </a:lnTo>
                <a:lnTo>
                  <a:pt x="468" y="473"/>
                </a:lnTo>
                <a:lnTo>
                  <a:pt x="480" y="473"/>
                </a:lnTo>
                <a:lnTo>
                  <a:pt x="480" y="473"/>
                </a:lnTo>
                <a:lnTo>
                  <a:pt x="484" y="471"/>
                </a:lnTo>
                <a:lnTo>
                  <a:pt x="487" y="468"/>
                </a:lnTo>
                <a:lnTo>
                  <a:pt x="489" y="466"/>
                </a:lnTo>
                <a:lnTo>
                  <a:pt x="489" y="466"/>
                </a:lnTo>
                <a:lnTo>
                  <a:pt x="495" y="466"/>
                </a:lnTo>
                <a:lnTo>
                  <a:pt x="506" y="463"/>
                </a:lnTo>
                <a:lnTo>
                  <a:pt x="506" y="463"/>
                </a:lnTo>
                <a:lnTo>
                  <a:pt x="508" y="462"/>
                </a:lnTo>
                <a:lnTo>
                  <a:pt x="510" y="459"/>
                </a:lnTo>
                <a:lnTo>
                  <a:pt x="514" y="452"/>
                </a:lnTo>
                <a:lnTo>
                  <a:pt x="516" y="443"/>
                </a:lnTo>
                <a:lnTo>
                  <a:pt x="516" y="439"/>
                </a:lnTo>
                <a:lnTo>
                  <a:pt x="514" y="436"/>
                </a:lnTo>
                <a:lnTo>
                  <a:pt x="514" y="436"/>
                </a:lnTo>
                <a:lnTo>
                  <a:pt x="509" y="421"/>
                </a:lnTo>
                <a:lnTo>
                  <a:pt x="509" y="421"/>
                </a:lnTo>
                <a:lnTo>
                  <a:pt x="509" y="414"/>
                </a:lnTo>
                <a:lnTo>
                  <a:pt x="508" y="407"/>
                </a:lnTo>
                <a:lnTo>
                  <a:pt x="506" y="399"/>
                </a:lnTo>
                <a:lnTo>
                  <a:pt x="506" y="399"/>
                </a:lnTo>
                <a:lnTo>
                  <a:pt x="499" y="384"/>
                </a:lnTo>
                <a:lnTo>
                  <a:pt x="495" y="376"/>
                </a:lnTo>
                <a:lnTo>
                  <a:pt x="490" y="367"/>
                </a:lnTo>
                <a:lnTo>
                  <a:pt x="490" y="367"/>
                </a:lnTo>
                <a:lnTo>
                  <a:pt x="460" y="331"/>
                </a:lnTo>
                <a:lnTo>
                  <a:pt x="436" y="304"/>
                </a:lnTo>
                <a:lnTo>
                  <a:pt x="436" y="304"/>
                </a:lnTo>
                <a:lnTo>
                  <a:pt x="410" y="271"/>
                </a:lnTo>
                <a:lnTo>
                  <a:pt x="389" y="246"/>
                </a:lnTo>
                <a:lnTo>
                  <a:pt x="376" y="227"/>
                </a:lnTo>
                <a:lnTo>
                  <a:pt x="376" y="227"/>
                </a:lnTo>
                <a:lnTo>
                  <a:pt x="372" y="220"/>
                </a:lnTo>
                <a:lnTo>
                  <a:pt x="366" y="214"/>
                </a:lnTo>
                <a:lnTo>
                  <a:pt x="354" y="202"/>
                </a:lnTo>
                <a:lnTo>
                  <a:pt x="335" y="189"/>
                </a:lnTo>
                <a:lnTo>
                  <a:pt x="335" y="189"/>
                </a:lnTo>
                <a:lnTo>
                  <a:pt x="330" y="186"/>
                </a:lnTo>
                <a:lnTo>
                  <a:pt x="323" y="183"/>
                </a:lnTo>
                <a:lnTo>
                  <a:pt x="315" y="180"/>
                </a:lnTo>
                <a:lnTo>
                  <a:pt x="315" y="180"/>
                </a:lnTo>
                <a:lnTo>
                  <a:pt x="327" y="180"/>
                </a:lnTo>
                <a:lnTo>
                  <a:pt x="336" y="178"/>
                </a:lnTo>
                <a:lnTo>
                  <a:pt x="341" y="176"/>
                </a:lnTo>
                <a:lnTo>
                  <a:pt x="343" y="175"/>
                </a:lnTo>
                <a:lnTo>
                  <a:pt x="343" y="175"/>
                </a:lnTo>
                <a:lnTo>
                  <a:pt x="345" y="172"/>
                </a:lnTo>
                <a:lnTo>
                  <a:pt x="345" y="168"/>
                </a:lnTo>
                <a:lnTo>
                  <a:pt x="342" y="160"/>
                </a:lnTo>
                <a:lnTo>
                  <a:pt x="338" y="151"/>
                </a:lnTo>
                <a:lnTo>
                  <a:pt x="338" y="151"/>
                </a:lnTo>
                <a:lnTo>
                  <a:pt x="336" y="152"/>
                </a:lnTo>
                <a:lnTo>
                  <a:pt x="334" y="153"/>
                </a:lnTo>
                <a:lnTo>
                  <a:pt x="330" y="153"/>
                </a:lnTo>
                <a:lnTo>
                  <a:pt x="330" y="153"/>
                </a:lnTo>
                <a:lnTo>
                  <a:pt x="326" y="151"/>
                </a:lnTo>
                <a:lnTo>
                  <a:pt x="322" y="145"/>
                </a:lnTo>
                <a:lnTo>
                  <a:pt x="316" y="138"/>
                </a:lnTo>
                <a:lnTo>
                  <a:pt x="316" y="138"/>
                </a:lnTo>
                <a:lnTo>
                  <a:pt x="303" y="126"/>
                </a:lnTo>
                <a:lnTo>
                  <a:pt x="292" y="117"/>
                </a:lnTo>
                <a:lnTo>
                  <a:pt x="288" y="111"/>
                </a:lnTo>
                <a:lnTo>
                  <a:pt x="286" y="108"/>
                </a:lnTo>
                <a:lnTo>
                  <a:pt x="286" y="108"/>
                </a:lnTo>
                <a:lnTo>
                  <a:pt x="277" y="87"/>
                </a:lnTo>
                <a:lnTo>
                  <a:pt x="270" y="73"/>
                </a:lnTo>
                <a:lnTo>
                  <a:pt x="263" y="61"/>
                </a:lnTo>
                <a:lnTo>
                  <a:pt x="263" y="61"/>
                </a:lnTo>
                <a:lnTo>
                  <a:pt x="252" y="45"/>
                </a:lnTo>
                <a:lnTo>
                  <a:pt x="240" y="28"/>
                </a:lnTo>
                <a:lnTo>
                  <a:pt x="240" y="28"/>
                </a:lnTo>
                <a:lnTo>
                  <a:pt x="233" y="19"/>
                </a:lnTo>
                <a:lnTo>
                  <a:pt x="226" y="11"/>
                </a:lnTo>
                <a:lnTo>
                  <a:pt x="218" y="5"/>
                </a:lnTo>
                <a:lnTo>
                  <a:pt x="206" y="1"/>
                </a:lnTo>
                <a:lnTo>
                  <a:pt x="206" y="1"/>
                </a:lnTo>
                <a:lnTo>
                  <a:pt x="199" y="0"/>
                </a:lnTo>
                <a:lnTo>
                  <a:pt x="193" y="0"/>
                </a:lnTo>
                <a:lnTo>
                  <a:pt x="178" y="1"/>
                </a:lnTo>
                <a:lnTo>
                  <a:pt x="168" y="5"/>
                </a:lnTo>
                <a:lnTo>
                  <a:pt x="164" y="7"/>
                </a:lnTo>
                <a:lnTo>
                  <a:pt x="164" y="7"/>
                </a:lnTo>
                <a:close/>
                <a:moveTo>
                  <a:pt x="353" y="331"/>
                </a:moveTo>
                <a:lnTo>
                  <a:pt x="353" y="331"/>
                </a:lnTo>
                <a:lnTo>
                  <a:pt x="362" y="341"/>
                </a:lnTo>
                <a:lnTo>
                  <a:pt x="377" y="353"/>
                </a:lnTo>
                <a:lnTo>
                  <a:pt x="377" y="353"/>
                </a:lnTo>
                <a:lnTo>
                  <a:pt x="379" y="356"/>
                </a:lnTo>
                <a:lnTo>
                  <a:pt x="381" y="360"/>
                </a:lnTo>
                <a:lnTo>
                  <a:pt x="387" y="371"/>
                </a:lnTo>
                <a:lnTo>
                  <a:pt x="393" y="383"/>
                </a:lnTo>
                <a:lnTo>
                  <a:pt x="399" y="390"/>
                </a:lnTo>
                <a:lnTo>
                  <a:pt x="403" y="394"/>
                </a:lnTo>
                <a:lnTo>
                  <a:pt x="403" y="394"/>
                </a:lnTo>
                <a:lnTo>
                  <a:pt x="408" y="399"/>
                </a:lnTo>
                <a:lnTo>
                  <a:pt x="413" y="405"/>
                </a:lnTo>
                <a:lnTo>
                  <a:pt x="418" y="415"/>
                </a:lnTo>
                <a:lnTo>
                  <a:pt x="423" y="426"/>
                </a:lnTo>
                <a:lnTo>
                  <a:pt x="404" y="444"/>
                </a:lnTo>
                <a:lnTo>
                  <a:pt x="365" y="441"/>
                </a:lnTo>
                <a:lnTo>
                  <a:pt x="354" y="433"/>
                </a:lnTo>
                <a:lnTo>
                  <a:pt x="354" y="433"/>
                </a:lnTo>
                <a:lnTo>
                  <a:pt x="355" y="413"/>
                </a:lnTo>
                <a:lnTo>
                  <a:pt x="355" y="413"/>
                </a:lnTo>
                <a:lnTo>
                  <a:pt x="354" y="403"/>
                </a:lnTo>
                <a:lnTo>
                  <a:pt x="353" y="391"/>
                </a:lnTo>
                <a:lnTo>
                  <a:pt x="353" y="391"/>
                </a:lnTo>
                <a:lnTo>
                  <a:pt x="353" y="331"/>
                </a:lnTo>
                <a:lnTo>
                  <a:pt x="353" y="331"/>
                </a:lnTo>
                <a:close/>
                <a:moveTo>
                  <a:pt x="237" y="1050"/>
                </a:moveTo>
                <a:lnTo>
                  <a:pt x="237" y="1063"/>
                </a:lnTo>
                <a:lnTo>
                  <a:pt x="244" y="1072"/>
                </a:lnTo>
                <a:lnTo>
                  <a:pt x="244" y="1072"/>
                </a:lnTo>
                <a:lnTo>
                  <a:pt x="240" y="1165"/>
                </a:lnTo>
                <a:lnTo>
                  <a:pt x="236" y="1231"/>
                </a:lnTo>
                <a:lnTo>
                  <a:pt x="235" y="1251"/>
                </a:lnTo>
                <a:lnTo>
                  <a:pt x="233" y="1258"/>
                </a:lnTo>
                <a:lnTo>
                  <a:pt x="233" y="1259"/>
                </a:lnTo>
                <a:lnTo>
                  <a:pt x="233" y="1259"/>
                </a:lnTo>
                <a:lnTo>
                  <a:pt x="231" y="1259"/>
                </a:lnTo>
                <a:lnTo>
                  <a:pt x="229" y="1256"/>
                </a:lnTo>
                <a:lnTo>
                  <a:pt x="226" y="1251"/>
                </a:lnTo>
                <a:lnTo>
                  <a:pt x="224" y="1241"/>
                </a:lnTo>
                <a:lnTo>
                  <a:pt x="221" y="1229"/>
                </a:lnTo>
                <a:lnTo>
                  <a:pt x="216" y="1198"/>
                </a:lnTo>
                <a:lnTo>
                  <a:pt x="210" y="1163"/>
                </a:lnTo>
                <a:lnTo>
                  <a:pt x="203" y="1099"/>
                </a:lnTo>
                <a:lnTo>
                  <a:pt x="201" y="1069"/>
                </a:lnTo>
                <a:lnTo>
                  <a:pt x="237" y="1050"/>
                </a:lnTo>
                <a:close/>
                <a:moveTo>
                  <a:pt x="294" y="1042"/>
                </a:moveTo>
                <a:lnTo>
                  <a:pt x="294" y="1042"/>
                </a:lnTo>
                <a:lnTo>
                  <a:pt x="294" y="1066"/>
                </a:lnTo>
                <a:lnTo>
                  <a:pt x="293" y="1088"/>
                </a:lnTo>
                <a:lnTo>
                  <a:pt x="293" y="1088"/>
                </a:lnTo>
                <a:lnTo>
                  <a:pt x="286" y="1087"/>
                </a:lnTo>
                <a:lnTo>
                  <a:pt x="281" y="1085"/>
                </a:lnTo>
                <a:lnTo>
                  <a:pt x="275" y="1080"/>
                </a:lnTo>
                <a:lnTo>
                  <a:pt x="275" y="1080"/>
                </a:lnTo>
                <a:lnTo>
                  <a:pt x="273" y="1076"/>
                </a:lnTo>
                <a:lnTo>
                  <a:pt x="271" y="1072"/>
                </a:lnTo>
                <a:lnTo>
                  <a:pt x="270" y="1061"/>
                </a:lnTo>
                <a:lnTo>
                  <a:pt x="270" y="1049"/>
                </a:lnTo>
                <a:lnTo>
                  <a:pt x="294" y="104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4DD18489-138D-4AFB-AA44-CD9345A82D13}"/>
              </a:ext>
            </a:extLst>
          </p:cNvPr>
          <p:cNvSpPr>
            <a:spLocks noEditPoints="1"/>
          </p:cNvSpPr>
          <p:nvPr/>
        </p:nvSpPr>
        <p:spPr bwMode="auto">
          <a:xfrm>
            <a:off x="4595235" y="4599130"/>
            <a:ext cx="630985" cy="1707448"/>
          </a:xfrm>
          <a:custGeom>
            <a:avLst/>
            <a:gdLst>
              <a:gd name="T0" fmla="*/ 166 w 500"/>
              <a:gd name="T1" fmla="*/ 4 h 1353"/>
              <a:gd name="T2" fmla="*/ 135 w 500"/>
              <a:gd name="T3" fmla="*/ 40 h 1353"/>
              <a:gd name="T4" fmla="*/ 135 w 500"/>
              <a:gd name="T5" fmla="*/ 87 h 1353"/>
              <a:gd name="T6" fmla="*/ 126 w 500"/>
              <a:gd name="T7" fmla="*/ 104 h 1353"/>
              <a:gd name="T8" fmla="*/ 148 w 500"/>
              <a:gd name="T9" fmla="*/ 127 h 1353"/>
              <a:gd name="T10" fmla="*/ 144 w 500"/>
              <a:gd name="T11" fmla="*/ 161 h 1353"/>
              <a:gd name="T12" fmla="*/ 98 w 500"/>
              <a:gd name="T13" fmla="*/ 202 h 1353"/>
              <a:gd name="T14" fmla="*/ 40 w 500"/>
              <a:gd name="T15" fmla="*/ 256 h 1353"/>
              <a:gd name="T16" fmla="*/ 3 w 500"/>
              <a:gd name="T17" fmla="*/ 436 h 1353"/>
              <a:gd name="T18" fmla="*/ 26 w 500"/>
              <a:gd name="T19" fmla="*/ 513 h 1353"/>
              <a:gd name="T20" fmla="*/ 44 w 500"/>
              <a:gd name="T21" fmla="*/ 528 h 1353"/>
              <a:gd name="T22" fmla="*/ 65 w 500"/>
              <a:gd name="T23" fmla="*/ 566 h 1353"/>
              <a:gd name="T24" fmla="*/ 97 w 500"/>
              <a:gd name="T25" fmla="*/ 566 h 1353"/>
              <a:gd name="T26" fmla="*/ 109 w 500"/>
              <a:gd name="T27" fmla="*/ 554 h 1353"/>
              <a:gd name="T28" fmla="*/ 116 w 500"/>
              <a:gd name="T29" fmla="*/ 665 h 1353"/>
              <a:gd name="T30" fmla="*/ 101 w 500"/>
              <a:gd name="T31" fmla="*/ 714 h 1353"/>
              <a:gd name="T32" fmla="*/ 109 w 500"/>
              <a:gd name="T33" fmla="*/ 788 h 1353"/>
              <a:gd name="T34" fmla="*/ 95 w 500"/>
              <a:gd name="T35" fmla="*/ 894 h 1353"/>
              <a:gd name="T36" fmla="*/ 99 w 500"/>
              <a:gd name="T37" fmla="*/ 936 h 1353"/>
              <a:gd name="T38" fmla="*/ 144 w 500"/>
              <a:gd name="T39" fmla="*/ 947 h 1353"/>
              <a:gd name="T40" fmla="*/ 109 w 500"/>
              <a:gd name="T41" fmla="*/ 972 h 1353"/>
              <a:gd name="T42" fmla="*/ 105 w 500"/>
              <a:gd name="T43" fmla="*/ 1024 h 1353"/>
              <a:gd name="T44" fmla="*/ 135 w 500"/>
              <a:gd name="T45" fmla="*/ 1034 h 1353"/>
              <a:gd name="T46" fmla="*/ 167 w 500"/>
              <a:gd name="T47" fmla="*/ 1057 h 1353"/>
              <a:gd name="T48" fmla="*/ 213 w 500"/>
              <a:gd name="T49" fmla="*/ 1180 h 1353"/>
              <a:gd name="T50" fmla="*/ 249 w 500"/>
              <a:gd name="T51" fmla="*/ 1260 h 1353"/>
              <a:gd name="T52" fmla="*/ 268 w 500"/>
              <a:gd name="T53" fmla="*/ 1245 h 1353"/>
              <a:gd name="T54" fmla="*/ 292 w 500"/>
              <a:gd name="T55" fmla="*/ 1081 h 1353"/>
              <a:gd name="T56" fmla="*/ 304 w 500"/>
              <a:gd name="T57" fmla="*/ 1145 h 1353"/>
              <a:gd name="T58" fmla="*/ 332 w 500"/>
              <a:gd name="T59" fmla="*/ 1312 h 1353"/>
              <a:gd name="T60" fmla="*/ 356 w 500"/>
              <a:gd name="T61" fmla="*/ 1353 h 1353"/>
              <a:gd name="T62" fmla="*/ 380 w 500"/>
              <a:gd name="T63" fmla="*/ 1283 h 1353"/>
              <a:gd name="T64" fmla="*/ 421 w 500"/>
              <a:gd name="T65" fmla="*/ 1138 h 1353"/>
              <a:gd name="T66" fmla="*/ 443 w 500"/>
              <a:gd name="T67" fmla="*/ 1123 h 1353"/>
              <a:gd name="T68" fmla="*/ 424 w 500"/>
              <a:gd name="T69" fmla="*/ 1073 h 1353"/>
              <a:gd name="T70" fmla="*/ 409 w 500"/>
              <a:gd name="T71" fmla="*/ 982 h 1353"/>
              <a:gd name="T72" fmla="*/ 465 w 500"/>
              <a:gd name="T73" fmla="*/ 971 h 1353"/>
              <a:gd name="T74" fmla="*/ 432 w 500"/>
              <a:gd name="T75" fmla="*/ 887 h 1353"/>
              <a:gd name="T76" fmla="*/ 448 w 500"/>
              <a:gd name="T77" fmla="*/ 796 h 1353"/>
              <a:gd name="T78" fmla="*/ 439 w 500"/>
              <a:gd name="T79" fmla="*/ 566 h 1353"/>
              <a:gd name="T80" fmla="*/ 452 w 500"/>
              <a:gd name="T81" fmla="*/ 550 h 1353"/>
              <a:gd name="T82" fmla="*/ 478 w 500"/>
              <a:gd name="T83" fmla="*/ 536 h 1353"/>
              <a:gd name="T84" fmla="*/ 496 w 500"/>
              <a:gd name="T85" fmla="*/ 524 h 1353"/>
              <a:gd name="T86" fmla="*/ 499 w 500"/>
              <a:gd name="T87" fmla="*/ 498 h 1353"/>
              <a:gd name="T88" fmla="*/ 481 w 500"/>
              <a:gd name="T89" fmla="*/ 441 h 1353"/>
              <a:gd name="T90" fmla="*/ 470 w 500"/>
              <a:gd name="T91" fmla="*/ 409 h 1353"/>
              <a:gd name="T92" fmla="*/ 431 w 500"/>
              <a:gd name="T93" fmla="*/ 295 h 1353"/>
              <a:gd name="T94" fmla="*/ 374 w 500"/>
              <a:gd name="T95" fmla="*/ 183 h 1353"/>
              <a:gd name="T96" fmla="*/ 308 w 500"/>
              <a:gd name="T97" fmla="*/ 174 h 1353"/>
              <a:gd name="T98" fmla="*/ 285 w 500"/>
              <a:gd name="T99" fmla="*/ 136 h 1353"/>
              <a:gd name="T100" fmla="*/ 270 w 500"/>
              <a:gd name="T101" fmla="*/ 95 h 1353"/>
              <a:gd name="T102" fmla="*/ 279 w 500"/>
              <a:gd name="T103" fmla="*/ 66 h 1353"/>
              <a:gd name="T104" fmla="*/ 253 w 500"/>
              <a:gd name="T105" fmla="*/ 19 h 1353"/>
              <a:gd name="T106" fmla="*/ 344 w 500"/>
              <a:gd name="T107" fmla="*/ 1141 h 1353"/>
              <a:gd name="T108" fmla="*/ 352 w 500"/>
              <a:gd name="T109" fmla="*/ 1323 h 1353"/>
              <a:gd name="T110" fmla="*/ 330 w 500"/>
              <a:gd name="T111" fmla="*/ 1206 h 1353"/>
              <a:gd name="T112" fmla="*/ 344 w 500"/>
              <a:gd name="T113" fmla="*/ 1175 h 1353"/>
              <a:gd name="T114" fmla="*/ 235 w 500"/>
              <a:gd name="T115" fmla="*/ 1123 h 1353"/>
              <a:gd name="T116" fmla="*/ 249 w 500"/>
              <a:gd name="T117" fmla="*/ 1145 h 1353"/>
              <a:gd name="T118" fmla="*/ 243 w 500"/>
              <a:gd name="T119" fmla="*/ 1214 h 1353"/>
              <a:gd name="T120" fmla="*/ 222 w 500"/>
              <a:gd name="T121" fmla="*/ 1135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0" h="1353">
                <a:moveTo>
                  <a:pt x="213" y="1"/>
                </a:moveTo>
                <a:lnTo>
                  <a:pt x="213" y="1"/>
                </a:lnTo>
                <a:lnTo>
                  <a:pt x="198" y="0"/>
                </a:lnTo>
                <a:lnTo>
                  <a:pt x="186" y="0"/>
                </a:lnTo>
                <a:lnTo>
                  <a:pt x="174" y="1"/>
                </a:lnTo>
                <a:lnTo>
                  <a:pt x="174" y="1"/>
                </a:lnTo>
                <a:lnTo>
                  <a:pt x="166" y="4"/>
                </a:lnTo>
                <a:lnTo>
                  <a:pt x="158" y="8"/>
                </a:lnTo>
                <a:lnTo>
                  <a:pt x="152" y="13"/>
                </a:lnTo>
                <a:lnTo>
                  <a:pt x="148" y="19"/>
                </a:lnTo>
                <a:lnTo>
                  <a:pt x="148" y="19"/>
                </a:lnTo>
                <a:lnTo>
                  <a:pt x="141" y="30"/>
                </a:lnTo>
                <a:lnTo>
                  <a:pt x="135" y="40"/>
                </a:lnTo>
                <a:lnTo>
                  <a:pt x="135" y="40"/>
                </a:lnTo>
                <a:lnTo>
                  <a:pt x="133" y="43"/>
                </a:lnTo>
                <a:lnTo>
                  <a:pt x="132" y="46"/>
                </a:lnTo>
                <a:lnTo>
                  <a:pt x="131" y="57"/>
                </a:lnTo>
                <a:lnTo>
                  <a:pt x="131" y="57"/>
                </a:lnTo>
                <a:lnTo>
                  <a:pt x="131" y="64"/>
                </a:lnTo>
                <a:lnTo>
                  <a:pt x="131" y="70"/>
                </a:lnTo>
                <a:lnTo>
                  <a:pt x="135" y="87"/>
                </a:lnTo>
                <a:lnTo>
                  <a:pt x="140" y="104"/>
                </a:lnTo>
                <a:lnTo>
                  <a:pt x="140" y="104"/>
                </a:lnTo>
                <a:lnTo>
                  <a:pt x="139" y="103"/>
                </a:lnTo>
                <a:lnTo>
                  <a:pt x="135" y="102"/>
                </a:lnTo>
                <a:lnTo>
                  <a:pt x="131" y="102"/>
                </a:lnTo>
                <a:lnTo>
                  <a:pt x="129" y="103"/>
                </a:lnTo>
                <a:lnTo>
                  <a:pt x="126" y="104"/>
                </a:lnTo>
                <a:lnTo>
                  <a:pt x="126" y="104"/>
                </a:lnTo>
                <a:lnTo>
                  <a:pt x="126" y="106"/>
                </a:lnTo>
                <a:lnTo>
                  <a:pt x="126" y="108"/>
                </a:lnTo>
                <a:lnTo>
                  <a:pt x="128" y="112"/>
                </a:lnTo>
                <a:lnTo>
                  <a:pt x="132" y="117"/>
                </a:lnTo>
                <a:lnTo>
                  <a:pt x="137" y="121"/>
                </a:lnTo>
                <a:lnTo>
                  <a:pt x="148" y="127"/>
                </a:lnTo>
                <a:lnTo>
                  <a:pt x="152" y="130"/>
                </a:lnTo>
                <a:lnTo>
                  <a:pt x="162" y="152"/>
                </a:lnTo>
                <a:lnTo>
                  <a:pt x="162" y="161"/>
                </a:lnTo>
                <a:lnTo>
                  <a:pt x="162" y="161"/>
                </a:lnTo>
                <a:lnTo>
                  <a:pt x="155" y="160"/>
                </a:lnTo>
                <a:lnTo>
                  <a:pt x="150" y="159"/>
                </a:lnTo>
                <a:lnTo>
                  <a:pt x="144" y="161"/>
                </a:lnTo>
                <a:lnTo>
                  <a:pt x="144" y="161"/>
                </a:lnTo>
                <a:lnTo>
                  <a:pt x="137" y="167"/>
                </a:lnTo>
                <a:lnTo>
                  <a:pt x="135" y="168"/>
                </a:lnTo>
                <a:lnTo>
                  <a:pt x="135" y="170"/>
                </a:lnTo>
                <a:lnTo>
                  <a:pt x="135" y="170"/>
                </a:lnTo>
                <a:lnTo>
                  <a:pt x="124" y="180"/>
                </a:lnTo>
                <a:lnTo>
                  <a:pt x="98" y="202"/>
                </a:lnTo>
                <a:lnTo>
                  <a:pt x="69" y="227"/>
                </a:lnTo>
                <a:lnTo>
                  <a:pt x="59" y="235"/>
                </a:lnTo>
                <a:lnTo>
                  <a:pt x="53" y="239"/>
                </a:lnTo>
                <a:lnTo>
                  <a:pt x="53" y="239"/>
                </a:lnTo>
                <a:lnTo>
                  <a:pt x="48" y="242"/>
                </a:lnTo>
                <a:lnTo>
                  <a:pt x="44" y="247"/>
                </a:lnTo>
                <a:lnTo>
                  <a:pt x="40" y="256"/>
                </a:lnTo>
                <a:lnTo>
                  <a:pt x="40" y="256"/>
                </a:lnTo>
                <a:lnTo>
                  <a:pt x="21" y="334"/>
                </a:lnTo>
                <a:lnTo>
                  <a:pt x="0" y="415"/>
                </a:lnTo>
                <a:lnTo>
                  <a:pt x="0" y="415"/>
                </a:lnTo>
                <a:lnTo>
                  <a:pt x="0" y="419"/>
                </a:lnTo>
                <a:lnTo>
                  <a:pt x="0" y="424"/>
                </a:lnTo>
                <a:lnTo>
                  <a:pt x="3" y="436"/>
                </a:lnTo>
                <a:lnTo>
                  <a:pt x="7" y="447"/>
                </a:lnTo>
                <a:lnTo>
                  <a:pt x="10" y="455"/>
                </a:lnTo>
                <a:lnTo>
                  <a:pt x="10" y="455"/>
                </a:lnTo>
                <a:lnTo>
                  <a:pt x="15" y="478"/>
                </a:lnTo>
                <a:lnTo>
                  <a:pt x="22" y="498"/>
                </a:lnTo>
                <a:lnTo>
                  <a:pt x="22" y="498"/>
                </a:lnTo>
                <a:lnTo>
                  <a:pt x="26" y="513"/>
                </a:lnTo>
                <a:lnTo>
                  <a:pt x="29" y="523"/>
                </a:lnTo>
                <a:lnTo>
                  <a:pt x="31" y="528"/>
                </a:lnTo>
                <a:lnTo>
                  <a:pt x="31" y="528"/>
                </a:lnTo>
                <a:lnTo>
                  <a:pt x="34" y="528"/>
                </a:lnTo>
                <a:lnTo>
                  <a:pt x="38" y="528"/>
                </a:lnTo>
                <a:lnTo>
                  <a:pt x="44" y="528"/>
                </a:lnTo>
                <a:lnTo>
                  <a:pt x="44" y="528"/>
                </a:lnTo>
                <a:lnTo>
                  <a:pt x="44" y="538"/>
                </a:lnTo>
                <a:lnTo>
                  <a:pt x="45" y="546"/>
                </a:lnTo>
                <a:lnTo>
                  <a:pt x="49" y="554"/>
                </a:lnTo>
                <a:lnTo>
                  <a:pt x="49" y="554"/>
                </a:lnTo>
                <a:lnTo>
                  <a:pt x="53" y="559"/>
                </a:lnTo>
                <a:lnTo>
                  <a:pt x="60" y="563"/>
                </a:lnTo>
                <a:lnTo>
                  <a:pt x="65" y="566"/>
                </a:lnTo>
                <a:lnTo>
                  <a:pt x="65" y="566"/>
                </a:lnTo>
                <a:lnTo>
                  <a:pt x="75" y="569"/>
                </a:lnTo>
                <a:lnTo>
                  <a:pt x="82" y="570"/>
                </a:lnTo>
                <a:lnTo>
                  <a:pt x="87" y="572"/>
                </a:lnTo>
                <a:lnTo>
                  <a:pt x="87" y="572"/>
                </a:lnTo>
                <a:lnTo>
                  <a:pt x="91" y="569"/>
                </a:lnTo>
                <a:lnTo>
                  <a:pt x="97" y="566"/>
                </a:lnTo>
                <a:lnTo>
                  <a:pt x="99" y="563"/>
                </a:lnTo>
                <a:lnTo>
                  <a:pt x="101" y="562"/>
                </a:lnTo>
                <a:lnTo>
                  <a:pt x="101" y="562"/>
                </a:lnTo>
                <a:lnTo>
                  <a:pt x="101" y="561"/>
                </a:lnTo>
                <a:lnTo>
                  <a:pt x="105" y="558"/>
                </a:lnTo>
                <a:lnTo>
                  <a:pt x="109" y="554"/>
                </a:lnTo>
                <a:lnTo>
                  <a:pt x="109" y="554"/>
                </a:lnTo>
                <a:lnTo>
                  <a:pt x="107" y="591"/>
                </a:lnTo>
                <a:lnTo>
                  <a:pt x="107" y="616"/>
                </a:lnTo>
                <a:lnTo>
                  <a:pt x="107" y="626"/>
                </a:lnTo>
                <a:lnTo>
                  <a:pt x="109" y="631"/>
                </a:lnTo>
                <a:lnTo>
                  <a:pt x="118" y="645"/>
                </a:lnTo>
                <a:lnTo>
                  <a:pt x="118" y="645"/>
                </a:lnTo>
                <a:lnTo>
                  <a:pt x="116" y="665"/>
                </a:lnTo>
                <a:lnTo>
                  <a:pt x="113" y="680"/>
                </a:lnTo>
                <a:lnTo>
                  <a:pt x="112" y="687"/>
                </a:lnTo>
                <a:lnTo>
                  <a:pt x="109" y="693"/>
                </a:lnTo>
                <a:lnTo>
                  <a:pt x="109" y="693"/>
                </a:lnTo>
                <a:lnTo>
                  <a:pt x="106" y="697"/>
                </a:lnTo>
                <a:lnTo>
                  <a:pt x="103" y="705"/>
                </a:lnTo>
                <a:lnTo>
                  <a:pt x="101" y="714"/>
                </a:lnTo>
                <a:lnTo>
                  <a:pt x="98" y="725"/>
                </a:lnTo>
                <a:lnTo>
                  <a:pt x="95" y="737"/>
                </a:lnTo>
                <a:lnTo>
                  <a:pt x="95" y="748"/>
                </a:lnTo>
                <a:lnTo>
                  <a:pt x="97" y="760"/>
                </a:lnTo>
                <a:lnTo>
                  <a:pt x="101" y="770"/>
                </a:lnTo>
                <a:lnTo>
                  <a:pt x="101" y="770"/>
                </a:lnTo>
                <a:lnTo>
                  <a:pt x="109" y="788"/>
                </a:lnTo>
                <a:lnTo>
                  <a:pt x="116" y="803"/>
                </a:lnTo>
                <a:lnTo>
                  <a:pt x="121" y="815"/>
                </a:lnTo>
                <a:lnTo>
                  <a:pt x="122" y="822"/>
                </a:lnTo>
                <a:lnTo>
                  <a:pt x="122" y="822"/>
                </a:lnTo>
                <a:lnTo>
                  <a:pt x="116" y="839"/>
                </a:lnTo>
                <a:lnTo>
                  <a:pt x="102" y="875"/>
                </a:lnTo>
                <a:lnTo>
                  <a:pt x="95" y="894"/>
                </a:lnTo>
                <a:lnTo>
                  <a:pt x="90" y="910"/>
                </a:lnTo>
                <a:lnTo>
                  <a:pt x="87" y="923"/>
                </a:lnTo>
                <a:lnTo>
                  <a:pt x="87" y="928"/>
                </a:lnTo>
                <a:lnTo>
                  <a:pt x="87" y="929"/>
                </a:lnTo>
                <a:lnTo>
                  <a:pt x="87" y="929"/>
                </a:lnTo>
                <a:lnTo>
                  <a:pt x="93" y="933"/>
                </a:lnTo>
                <a:lnTo>
                  <a:pt x="99" y="936"/>
                </a:lnTo>
                <a:lnTo>
                  <a:pt x="116" y="941"/>
                </a:lnTo>
                <a:lnTo>
                  <a:pt x="140" y="947"/>
                </a:lnTo>
                <a:lnTo>
                  <a:pt x="140" y="947"/>
                </a:lnTo>
                <a:lnTo>
                  <a:pt x="143" y="947"/>
                </a:lnTo>
                <a:lnTo>
                  <a:pt x="144" y="945"/>
                </a:lnTo>
                <a:lnTo>
                  <a:pt x="144" y="947"/>
                </a:lnTo>
                <a:lnTo>
                  <a:pt x="144" y="947"/>
                </a:lnTo>
                <a:lnTo>
                  <a:pt x="140" y="956"/>
                </a:lnTo>
                <a:lnTo>
                  <a:pt x="135" y="964"/>
                </a:lnTo>
                <a:lnTo>
                  <a:pt x="135" y="964"/>
                </a:lnTo>
                <a:lnTo>
                  <a:pt x="125" y="966"/>
                </a:lnTo>
                <a:lnTo>
                  <a:pt x="117" y="968"/>
                </a:lnTo>
                <a:lnTo>
                  <a:pt x="113" y="970"/>
                </a:lnTo>
                <a:lnTo>
                  <a:pt x="109" y="972"/>
                </a:lnTo>
                <a:lnTo>
                  <a:pt x="109" y="972"/>
                </a:lnTo>
                <a:lnTo>
                  <a:pt x="106" y="976"/>
                </a:lnTo>
                <a:lnTo>
                  <a:pt x="105" y="983"/>
                </a:lnTo>
                <a:lnTo>
                  <a:pt x="102" y="1000"/>
                </a:lnTo>
                <a:lnTo>
                  <a:pt x="102" y="1016"/>
                </a:lnTo>
                <a:lnTo>
                  <a:pt x="103" y="1021"/>
                </a:lnTo>
                <a:lnTo>
                  <a:pt x="105" y="1024"/>
                </a:lnTo>
                <a:lnTo>
                  <a:pt x="105" y="1024"/>
                </a:lnTo>
                <a:lnTo>
                  <a:pt x="107" y="1025"/>
                </a:lnTo>
                <a:lnTo>
                  <a:pt x="110" y="1027"/>
                </a:lnTo>
                <a:lnTo>
                  <a:pt x="118" y="1027"/>
                </a:lnTo>
                <a:lnTo>
                  <a:pt x="128" y="1028"/>
                </a:lnTo>
                <a:lnTo>
                  <a:pt x="132" y="1031"/>
                </a:lnTo>
                <a:lnTo>
                  <a:pt x="135" y="1034"/>
                </a:lnTo>
                <a:lnTo>
                  <a:pt x="135" y="1034"/>
                </a:lnTo>
                <a:lnTo>
                  <a:pt x="147" y="1046"/>
                </a:lnTo>
                <a:lnTo>
                  <a:pt x="151" y="1051"/>
                </a:lnTo>
                <a:lnTo>
                  <a:pt x="156" y="1055"/>
                </a:lnTo>
                <a:lnTo>
                  <a:pt x="156" y="1055"/>
                </a:lnTo>
                <a:lnTo>
                  <a:pt x="162" y="1055"/>
                </a:lnTo>
                <a:lnTo>
                  <a:pt x="167" y="1057"/>
                </a:lnTo>
                <a:lnTo>
                  <a:pt x="183" y="1057"/>
                </a:lnTo>
                <a:lnTo>
                  <a:pt x="205" y="1055"/>
                </a:lnTo>
                <a:lnTo>
                  <a:pt x="205" y="1055"/>
                </a:lnTo>
                <a:lnTo>
                  <a:pt x="207" y="1103"/>
                </a:lnTo>
                <a:lnTo>
                  <a:pt x="209" y="1144"/>
                </a:lnTo>
                <a:lnTo>
                  <a:pt x="211" y="1164"/>
                </a:lnTo>
                <a:lnTo>
                  <a:pt x="213" y="1180"/>
                </a:lnTo>
                <a:lnTo>
                  <a:pt x="213" y="1180"/>
                </a:lnTo>
                <a:lnTo>
                  <a:pt x="220" y="1210"/>
                </a:lnTo>
                <a:lnTo>
                  <a:pt x="224" y="1224"/>
                </a:lnTo>
                <a:lnTo>
                  <a:pt x="230" y="1236"/>
                </a:lnTo>
                <a:lnTo>
                  <a:pt x="235" y="1247"/>
                </a:lnTo>
                <a:lnTo>
                  <a:pt x="242" y="1255"/>
                </a:lnTo>
                <a:lnTo>
                  <a:pt x="249" y="1260"/>
                </a:lnTo>
                <a:lnTo>
                  <a:pt x="253" y="1262"/>
                </a:lnTo>
                <a:lnTo>
                  <a:pt x="257" y="1262"/>
                </a:lnTo>
                <a:lnTo>
                  <a:pt x="257" y="1262"/>
                </a:lnTo>
                <a:lnTo>
                  <a:pt x="258" y="1262"/>
                </a:lnTo>
                <a:lnTo>
                  <a:pt x="261" y="1260"/>
                </a:lnTo>
                <a:lnTo>
                  <a:pt x="264" y="1255"/>
                </a:lnTo>
                <a:lnTo>
                  <a:pt x="268" y="1245"/>
                </a:lnTo>
                <a:lnTo>
                  <a:pt x="270" y="1235"/>
                </a:lnTo>
                <a:lnTo>
                  <a:pt x="273" y="1207"/>
                </a:lnTo>
                <a:lnTo>
                  <a:pt x="276" y="1176"/>
                </a:lnTo>
                <a:lnTo>
                  <a:pt x="279" y="1116"/>
                </a:lnTo>
                <a:lnTo>
                  <a:pt x="279" y="1089"/>
                </a:lnTo>
                <a:lnTo>
                  <a:pt x="283" y="1081"/>
                </a:lnTo>
                <a:lnTo>
                  <a:pt x="292" y="1081"/>
                </a:lnTo>
                <a:lnTo>
                  <a:pt x="296" y="1097"/>
                </a:lnTo>
                <a:lnTo>
                  <a:pt x="296" y="1097"/>
                </a:lnTo>
                <a:lnTo>
                  <a:pt x="298" y="1097"/>
                </a:lnTo>
                <a:lnTo>
                  <a:pt x="299" y="1097"/>
                </a:lnTo>
                <a:lnTo>
                  <a:pt x="300" y="1097"/>
                </a:lnTo>
                <a:lnTo>
                  <a:pt x="300" y="1097"/>
                </a:lnTo>
                <a:lnTo>
                  <a:pt x="304" y="1145"/>
                </a:lnTo>
                <a:lnTo>
                  <a:pt x="318" y="1171"/>
                </a:lnTo>
                <a:lnTo>
                  <a:pt x="318" y="1171"/>
                </a:lnTo>
                <a:lnTo>
                  <a:pt x="319" y="1201"/>
                </a:lnTo>
                <a:lnTo>
                  <a:pt x="321" y="1229"/>
                </a:lnTo>
                <a:lnTo>
                  <a:pt x="323" y="1263"/>
                </a:lnTo>
                <a:lnTo>
                  <a:pt x="329" y="1296"/>
                </a:lnTo>
                <a:lnTo>
                  <a:pt x="332" y="1312"/>
                </a:lnTo>
                <a:lnTo>
                  <a:pt x="336" y="1326"/>
                </a:lnTo>
                <a:lnTo>
                  <a:pt x="340" y="1336"/>
                </a:lnTo>
                <a:lnTo>
                  <a:pt x="345" y="1346"/>
                </a:lnTo>
                <a:lnTo>
                  <a:pt x="351" y="1351"/>
                </a:lnTo>
                <a:lnTo>
                  <a:pt x="353" y="1353"/>
                </a:lnTo>
                <a:lnTo>
                  <a:pt x="356" y="1353"/>
                </a:lnTo>
                <a:lnTo>
                  <a:pt x="356" y="1353"/>
                </a:lnTo>
                <a:lnTo>
                  <a:pt x="360" y="1351"/>
                </a:lnTo>
                <a:lnTo>
                  <a:pt x="363" y="1350"/>
                </a:lnTo>
                <a:lnTo>
                  <a:pt x="368" y="1343"/>
                </a:lnTo>
                <a:lnTo>
                  <a:pt x="372" y="1332"/>
                </a:lnTo>
                <a:lnTo>
                  <a:pt x="376" y="1319"/>
                </a:lnTo>
                <a:lnTo>
                  <a:pt x="379" y="1303"/>
                </a:lnTo>
                <a:lnTo>
                  <a:pt x="380" y="1283"/>
                </a:lnTo>
                <a:lnTo>
                  <a:pt x="383" y="1244"/>
                </a:lnTo>
                <a:lnTo>
                  <a:pt x="384" y="1205"/>
                </a:lnTo>
                <a:lnTo>
                  <a:pt x="383" y="1171"/>
                </a:lnTo>
                <a:lnTo>
                  <a:pt x="383" y="1137"/>
                </a:lnTo>
                <a:lnTo>
                  <a:pt x="383" y="1137"/>
                </a:lnTo>
                <a:lnTo>
                  <a:pt x="405" y="1138"/>
                </a:lnTo>
                <a:lnTo>
                  <a:pt x="421" y="1138"/>
                </a:lnTo>
                <a:lnTo>
                  <a:pt x="429" y="1138"/>
                </a:lnTo>
                <a:lnTo>
                  <a:pt x="435" y="1137"/>
                </a:lnTo>
                <a:lnTo>
                  <a:pt x="435" y="1137"/>
                </a:lnTo>
                <a:lnTo>
                  <a:pt x="439" y="1134"/>
                </a:lnTo>
                <a:lnTo>
                  <a:pt x="441" y="1131"/>
                </a:lnTo>
                <a:lnTo>
                  <a:pt x="443" y="1127"/>
                </a:lnTo>
                <a:lnTo>
                  <a:pt x="443" y="1123"/>
                </a:lnTo>
                <a:lnTo>
                  <a:pt x="443" y="1111"/>
                </a:lnTo>
                <a:lnTo>
                  <a:pt x="439" y="1097"/>
                </a:lnTo>
                <a:lnTo>
                  <a:pt x="439" y="1097"/>
                </a:lnTo>
                <a:lnTo>
                  <a:pt x="437" y="1092"/>
                </a:lnTo>
                <a:lnTo>
                  <a:pt x="435" y="1088"/>
                </a:lnTo>
                <a:lnTo>
                  <a:pt x="429" y="1081"/>
                </a:lnTo>
                <a:lnTo>
                  <a:pt x="424" y="1073"/>
                </a:lnTo>
                <a:lnTo>
                  <a:pt x="421" y="1067"/>
                </a:lnTo>
                <a:lnTo>
                  <a:pt x="417" y="1059"/>
                </a:lnTo>
                <a:lnTo>
                  <a:pt x="417" y="1059"/>
                </a:lnTo>
                <a:lnTo>
                  <a:pt x="412" y="1039"/>
                </a:lnTo>
                <a:lnTo>
                  <a:pt x="408" y="1021"/>
                </a:lnTo>
                <a:lnTo>
                  <a:pt x="405" y="1002"/>
                </a:lnTo>
                <a:lnTo>
                  <a:pt x="409" y="982"/>
                </a:lnTo>
                <a:lnTo>
                  <a:pt x="409" y="982"/>
                </a:lnTo>
                <a:lnTo>
                  <a:pt x="418" y="982"/>
                </a:lnTo>
                <a:lnTo>
                  <a:pt x="437" y="981"/>
                </a:lnTo>
                <a:lnTo>
                  <a:pt x="448" y="979"/>
                </a:lnTo>
                <a:lnTo>
                  <a:pt x="458" y="978"/>
                </a:lnTo>
                <a:lnTo>
                  <a:pt x="463" y="974"/>
                </a:lnTo>
                <a:lnTo>
                  <a:pt x="465" y="971"/>
                </a:lnTo>
                <a:lnTo>
                  <a:pt x="465" y="968"/>
                </a:lnTo>
                <a:lnTo>
                  <a:pt x="465" y="968"/>
                </a:lnTo>
                <a:lnTo>
                  <a:pt x="463" y="960"/>
                </a:lnTo>
                <a:lnTo>
                  <a:pt x="459" y="951"/>
                </a:lnTo>
                <a:lnTo>
                  <a:pt x="448" y="925"/>
                </a:lnTo>
                <a:lnTo>
                  <a:pt x="436" y="898"/>
                </a:lnTo>
                <a:lnTo>
                  <a:pt x="432" y="887"/>
                </a:lnTo>
                <a:lnTo>
                  <a:pt x="431" y="877"/>
                </a:lnTo>
                <a:lnTo>
                  <a:pt x="431" y="877"/>
                </a:lnTo>
                <a:lnTo>
                  <a:pt x="431" y="869"/>
                </a:lnTo>
                <a:lnTo>
                  <a:pt x="432" y="858"/>
                </a:lnTo>
                <a:lnTo>
                  <a:pt x="437" y="835"/>
                </a:lnTo>
                <a:lnTo>
                  <a:pt x="444" y="812"/>
                </a:lnTo>
                <a:lnTo>
                  <a:pt x="448" y="796"/>
                </a:lnTo>
                <a:lnTo>
                  <a:pt x="448" y="796"/>
                </a:lnTo>
                <a:lnTo>
                  <a:pt x="447" y="789"/>
                </a:lnTo>
                <a:lnTo>
                  <a:pt x="446" y="779"/>
                </a:lnTo>
                <a:lnTo>
                  <a:pt x="440" y="758"/>
                </a:lnTo>
                <a:lnTo>
                  <a:pt x="431" y="731"/>
                </a:lnTo>
                <a:lnTo>
                  <a:pt x="427" y="722"/>
                </a:lnTo>
                <a:lnTo>
                  <a:pt x="439" y="566"/>
                </a:lnTo>
                <a:lnTo>
                  <a:pt x="421" y="566"/>
                </a:lnTo>
                <a:lnTo>
                  <a:pt x="421" y="536"/>
                </a:lnTo>
                <a:lnTo>
                  <a:pt x="421" y="536"/>
                </a:lnTo>
                <a:lnTo>
                  <a:pt x="433" y="543"/>
                </a:lnTo>
                <a:lnTo>
                  <a:pt x="443" y="547"/>
                </a:lnTo>
                <a:lnTo>
                  <a:pt x="452" y="550"/>
                </a:lnTo>
                <a:lnTo>
                  <a:pt x="452" y="550"/>
                </a:lnTo>
                <a:lnTo>
                  <a:pt x="456" y="549"/>
                </a:lnTo>
                <a:lnTo>
                  <a:pt x="459" y="547"/>
                </a:lnTo>
                <a:lnTo>
                  <a:pt x="467" y="543"/>
                </a:lnTo>
                <a:lnTo>
                  <a:pt x="473" y="538"/>
                </a:lnTo>
                <a:lnTo>
                  <a:pt x="475" y="536"/>
                </a:lnTo>
                <a:lnTo>
                  <a:pt x="478" y="536"/>
                </a:lnTo>
                <a:lnTo>
                  <a:pt x="478" y="536"/>
                </a:lnTo>
                <a:lnTo>
                  <a:pt x="481" y="536"/>
                </a:lnTo>
                <a:lnTo>
                  <a:pt x="484" y="535"/>
                </a:lnTo>
                <a:lnTo>
                  <a:pt x="490" y="531"/>
                </a:lnTo>
                <a:lnTo>
                  <a:pt x="494" y="527"/>
                </a:lnTo>
                <a:lnTo>
                  <a:pt x="496" y="524"/>
                </a:lnTo>
                <a:lnTo>
                  <a:pt x="496" y="524"/>
                </a:lnTo>
                <a:lnTo>
                  <a:pt x="496" y="524"/>
                </a:lnTo>
                <a:lnTo>
                  <a:pt x="494" y="523"/>
                </a:lnTo>
                <a:lnTo>
                  <a:pt x="494" y="521"/>
                </a:lnTo>
                <a:lnTo>
                  <a:pt x="497" y="516"/>
                </a:lnTo>
                <a:lnTo>
                  <a:pt x="499" y="509"/>
                </a:lnTo>
                <a:lnTo>
                  <a:pt x="500" y="502"/>
                </a:lnTo>
                <a:lnTo>
                  <a:pt x="500" y="502"/>
                </a:lnTo>
                <a:lnTo>
                  <a:pt x="499" y="498"/>
                </a:lnTo>
                <a:lnTo>
                  <a:pt x="497" y="493"/>
                </a:lnTo>
                <a:lnTo>
                  <a:pt x="492" y="485"/>
                </a:lnTo>
                <a:lnTo>
                  <a:pt x="482" y="477"/>
                </a:lnTo>
                <a:lnTo>
                  <a:pt x="482" y="477"/>
                </a:lnTo>
                <a:lnTo>
                  <a:pt x="484" y="460"/>
                </a:lnTo>
                <a:lnTo>
                  <a:pt x="482" y="447"/>
                </a:lnTo>
                <a:lnTo>
                  <a:pt x="481" y="441"/>
                </a:lnTo>
                <a:lnTo>
                  <a:pt x="478" y="437"/>
                </a:lnTo>
                <a:lnTo>
                  <a:pt x="478" y="437"/>
                </a:lnTo>
                <a:lnTo>
                  <a:pt x="471" y="430"/>
                </a:lnTo>
                <a:lnTo>
                  <a:pt x="470" y="426"/>
                </a:lnTo>
                <a:lnTo>
                  <a:pt x="470" y="419"/>
                </a:lnTo>
                <a:lnTo>
                  <a:pt x="470" y="419"/>
                </a:lnTo>
                <a:lnTo>
                  <a:pt x="470" y="409"/>
                </a:lnTo>
                <a:lnTo>
                  <a:pt x="470" y="395"/>
                </a:lnTo>
                <a:lnTo>
                  <a:pt x="469" y="379"/>
                </a:lnTo>
                <a:lnTo>
                  <a:pt x="467" y="371"/>
                </a:lnTo>
                <a:lnTo>
                  <a:pt x="465" y="364"/>
                </a:lnTo>
                <a:lnTo>
                  <a:pt x="465" y="364"/>
                </a:lnTo>
                <a:lnTo>
                  <a:pt x="446" y="324"/>
                </a:lnTo>
                <a:lnTo>
                  <a:pt x="431" y="295"/>
                </a:lnTo>
                <a:lnTo>
                  <a:pt x="431" y="295"/>
                </a:lnTo>
                <a:lnTo>
                  <a:pt x="416" y="269"/>
                </a:lnTo>
                <a:lnTo>
                  <a:pt x="405" y="247"/>
                </a:lnTo>
                <a:lnTo>
                  <a:pt x="405" y="247"/>
                </a:lnTo>
                <a:lnTo>
                  <a:pt x="391" y="216"/>
                </a:lnTo>
                <a:lnTo>
                  <a:pt x="379" y="191"/>
                </a:lnTo>
                <a:lnTo>
                  <a:pt x="374" y="183"/>
                </a:lnTo>
                <a:lnTo>
                  <a:pt x="370" y="178"/>
                </a:lnTo>
                <a:lnTo>
                  <a:pt x="370" y="178"/>
                </a:lnTo>
                <a:lnTo>
                  <a:pt x="364" y="176"/>
                </a:lnTo>
                <a:lnTo>
                  <a:pt x="356" y="175"/>
                </a:lnTo>
                <a:lnTo>
                  <a:pt x="336" y="174"/>
                </a:lnTo>
                <a:lnTo>
                  <a:pt x="317" y="174"/>
                </a:lnTo>
                <a:lnTo>
                  <a:pt x="308" y="174"/>
                </a:lnTo>
                <a:lnTo>
                  <a:pt x="308" y="174"/>
                </a:lnTo>
                <a:lnTo>
                  <a:pt x="308" y="168"/>
                </a:lnTo>
                <a:lnTo>
                  <a:pt x="303" y="159"/>
                </a:lnTo>
                <a:lnTo>
                  <a:pt x="298" y="148"/>
                </a:lnTo>
                <a:lnTo>
                  <a:pt x="292" y="140"/>
                </a:lnTo>
                <a:lnTo>
                  <a:pt x="292" y="140"/>
                </a:lnTo>
                <a:lnTo>
                  <a:pt x="285" y="136"/>
                </a:lnTo>
                <a:lnTo>
                  <a:pt x="279" y="133"/>
                </a:lnTo>
                <a:lnTo>
                  <a:pt x="270" y="130"/>
                </a:lnTo>
                <a:lnTo>
                  <a:pt x="270" y="130"/>
                </a:lnTo>
                <a:lnTo>
                  <a:pt x="269" y="121"/>
                </a:lnTo>
                <a:lnTo>
                  <a:pt x="270" y="104"/>
                </a:lnTo>
                <a:lnTo>
                  <a:pt x="270" y="104"/>
                </a:lnTo>
                <a:lnTo>
                  <a:pt x="270" y="95"/>
                </a:lnTo>
                <a:lnTo>
                  <a:pt x="270" y="92"/>
                </a:lnTo>
                <a:lnTo>
                  <a:pt x="270" y="92"/>
                </a:lnTo>
                <a:lnTo>
                  <a:pt x="276" y="80"/>
                </a:lnTo>
                <a:lnTo>
                  <a:pt x="279" y="70"/>
                </a:lnTo>
                <a:lnTo>
                  <a:pt x="279" y="68"/>
                </a:lnTo>
                <a:lnTo>
                  <a:pt x="279" y="66"/>
                </a:lnTo>
                <a:lnTo>
                  <a:pt x="279" y="66"/>
                </a:lnTo>
                <a:lnTo>
                  <a:pt x="265" y="61"/>
                </a:lnTo>
                <a:lnTo>
                  <a:pt x="265" y="61"/>
                </a:lnTo>
                <a:lnTo>
                  <a:pt x="265" y="57"/>
                </a:lnTo>
                <a:lnTo>
                  <a:pt x="264" y="43"/>
                </a:lnTo>
                <a:lnTo>
                  <a:pt x="260" y="30"/>
                </a:lnTo>
                <a:lnTo>
                  <a:pt x="257" y="23"/>
                </a:lnTo>
                <a:lnTo>
                  <a:pt x="253" y="19"/>
                </a:lnTo>
                <a:lnTo>
                  <a:pt x="253" y="19"/>
                </a:lnTo>
                <a:lnTo>
                  <a:pt x="247" y="15"/>
                </a:lnTo>
                <a:lnTo>
                  <a:pt x="242" y="11"/>
                </a:lnTo>
                <a:lnTo>
                  <a:pt x="228" y="5"/>
                </a:lnTo>
                <a:lnTo>
                  <a:pt x="213" y="1"/>
                </a:lnTo>
                <a:lnTo>
                  <a:pt x="213" y="1"/>
                </a:lnTo>
                <a:close/>
                <a:moveTo>
                  <a:pt x="344" y="1141"/>
                </a:moveTo>
                <a:lnTo>
                  <a:pt x="356" y="1154"/>
                </a:lnTo>
                <a:lnTo>
                  <a:pt x="356" y="1154"/>
                </a:lnTo>
                <a:lnTo>
                  <a:pt x="357" y="1237"/>
                </a:lnTo>
                <a:lnTo>
                  <a:pt x="356" y="1294"/>
                </a:lnTo>
                <a:lnTo>
                  <a:pt x="355" y="1313"/>
                </a:lnTo>
                <a:lnTo>
                  <a:pt x="353" y="1320"/>
                </a:lnTo>
                <a:lnTo>
                  <a:pt x="352" y="1323"/>
                </a:lnTo>
                <a:lnTo>
                  <a:pt x="352" y="1323"/>
                </a:lnTo>
                <a:lnTo>
                  <a:pt x="351" y="1322"/>
                </a:lnTo>
                <a:lnTo>
                  <a:pt x="349" y="1319"/>
                </a:lnTo>
                <a:lnTo>
                  <a:pt x="345" y="1307"/>
                </a:lnTo>
                <a:lnTo>
                  <a:pt x="338" y="1266"/>
                </a:lnTo>
                <a:lnTo>
                  <a:pt x="330" y="1206"/>
                </a:lnTo>
                <a:lnTo>
                  <a:pt x="330" y="1206"/>
                </a:lnTo>
                <a:lnTo>
                  <a:pt x="333" y="1209"/>
                </a:lnTo>
                <a:lnTo>
                  <a:pt x="336" y="1210"/>
                </a:lnTo>
                <a:lnTo>
                  <a:pt x="340" y="1210"/>
                </a:lnTo>
                <a:lnTo>
                  <a:pt x="340" y="1210"/>
                </a:lnTo>
                <a:lnTo>
                  <a:pt x="341" y="1206"/>
                </a:lnTo>
                <a:lnTo>
                  <a:pt x="342" y="1198"/>
                </a:lnTo>
                <a:lnTo>
                  <a:pt x="344" y="1175"/>
                </a:lnTo>
                <a:lnTo>
                  <a:pt x="344" y="1141"/>
                </a:lnTo>
                <a:lnTo>
                  <a:pt x="344" y="1141"/>
                </a:lnTo>
                <a:close/>
                <a:moveTo>
                  <a:pt x="222" y="1089"/>
                </a:moveTo>
                <a:lnTo>
                  <a:pt x="239" y="1089"/>
                </a:lnTo>
                <a:lnTo>
                  <a:pt x="239" y="1119"/>
                </a:lnTo>
                <a:lnTo>
                  <a:pt x="239" y="1119"/>
                </a:lnTo>
                <a:lnTo>
                  <a:pt x="235" y="1123"/>
                </a:lnTo>
                <a:lnTo>
                  <a:pt x="232" y="1127"/>
                </a:lnTo>
                <a:lnTo>
                  <a:pt x="231" y="1133"/>
                </a:lnTo>
                <a:lnTo>
                  <a:pt x="231" y="1133"/>
                </a:lnTo>
                <a:lnTo>
                  <a:pt x="231" y="1135"/>
                </a:lnTo>
                <a:lnTo>
                  <a:pt x="234" y="1137"/>
                </a:lnTo>
                <a:lnTo>
                  <a:pt x="239" y="1141"/>
                </a:lnTo>
                <a:lnTo>
                  <a:pt x="249" y="1145"/>
                </a:lnTo>
                <a:lnTo>
                  <a:pt x="249" y="1145"/>
                </a:lnTo>
                <a:lnTo>
                  <a:pt x="247" y="1180"/>
                </a:lnTo>
                <a:lnTo>
                  <a:pt x="247" y="1203"/>
                </a:lnTo>
                <a:lnTo>
                  <a:pt x="246" y="1211"/>
                </a:lnTo>
                <a:lnTo>
                  <a:pt x="245" y="1214"/>
                </a:lnTo>
                <a:lnTo>
                  <a:pt x="243" y="1214"/>
                </a:lnTo>
                <a:lnTo>
                  <a:pt x="243" y="1214"/>
                </a:lnTo>
                <a:lnTo>
                  <a:pt x="242" y="1213"/>
                </a:lnTo>
                <a:lnTo>
                  <a:pt x="239" y="1209"/>
                </a:lnTo>
                <a:lnTo>
                  <a:pt x="232" y="1194"/>
                </a:lnTo>
                <a:lnTo>
                  <a:pt x="227" y="1173"/>
                </a:lnTo>
                <a:lnTo>
                  <a:pt x="223" y="1156"/>
                </a:lnTo>
                <a:lnTo>
                  <a:pt x="223" y="1156"/>
                </a:lnTo>
                <a:lnTo>
                  <a:pt x="222" y="1135"/>
                </a:lnTo>
                <a:lnTo>
                  <a:pt x="222" y="1114"/>
                </a:lnTo>
                <a:lnTo>
                  <a:pt x="222" y="1089"/>
                </a:lnTo>
                <a:lnTo>
                  <a:pt x="222" y="108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C099B6B0-89BB-413A-8EE3-AFDFD3E93A6A}"/>
              </a:ext>
            </a:extLst>
          </p:cNvPr>
          <p:cNvSpPr>
            <a:spLocks noEditPoints="1"/>
          </p:cNvSpPr>
          <p:nvPr/>
        </p:nvSpPr>
        <p:spPr bwMode="auto">
          <a:xfrm>
            <a:off x="6503982" y="4689139"/>
            <a:ext cx="598292" cy="1689296"/>
          </a:xfrm>
          <a:custGeom>
            <a:avLst/>
            <a:gdLst>
              <a:gd name="T0" fmla="*/ 180 w 510"/>
              <a:gd name="T1" fmla="*/ 1133 h 1440"/>
              <a:gd name="T2" fmla="*/ 199 w 510"/>
              <a:gd name="T3" fmla="*/ 1262 h 1440"/>
              <a:gd name="T4" fmla="*/ 239 w 510"/>
              <a:gd name="T5" fmla="*/ 1364 h 1440"/>
              <a:gd name="T6" fmla="*/ 262 w 510"/>
              <a:gd name="T7" fmla="*/ 1337 h 1440"/>
              <a:gd name="T8" fmla="*/ 271 w 510"/>
              <a:gd name="T9" fmla="*/ 1197 h 1440"/>
              <a:gd name="T10" fmla="*/ 304 w 510"/>
              <a:gd name="T11" fmla="*/ 1418 h 1440"/>
              <a:gd name="T12" fmla="*/ 327 w 510"/>
              <a:gd name="T13" fmla="*/ 1440 h 1440"/>
              <a:gd name="T14" fmla="*/ 350 w 510"/>
              <a:gd name="T15" fmla="*/ 1367 h 1440"/>
              <a:gd name="T16" fmla="*/ 412 w 510"/>
              <a:gd name="T17" fmla="*/ 1265 h 1440"/>
              <a:gd name="T18" fmla="*/ 388 w 510"/>
              <a:gd name="T19" fmla="*/ 1186 h 1440"/>
              <a:gd name="T20" fmla="*/ 384 w 510"/>
              <a:gd name="T21" fmla="*/ 992 h 1440"/>
              <a:gd name="T22" fmla="*/ 366 w 510"/>
              <a:gd name="T23" fmla="*/ 797 h 1440"/>
              <a:gd name="T24" fmla="*/ 430 w 510"/>
              <a:gd name="T25" fmla="*/ 786 h 1440"/>
              <a:gd name="T26" fmla="*/ 431 w 510"/>
              <a:gd name="T27" fmla="*/ 583 h 1440"/>
              <a:gd name="T28" fmla="*/ 467 w 510"/>
              <a:gd name="T29" fmla="*/ 501 h 1440"/>
              <a:gd name="T30" fmla="*/ 491 w 510"/>
              <a:gd name="T31" fmla="*/ 497 h 1440"/>
              <a:gd name="T32" fmla="*/ 510 w 510"/>
              <a:gd name="T33" fmla="*/ 482 h 1440"/>
              <a:gd name="T34" fmla="*/ 486 w 510"/>
              <a:gd name="T35" fmla="*/ 450 h 1440"/>
              <a:gd name="T36" fmla="*/ 457 w 510"/>
              <a:gd name="T37" fmla="*/ 391 h 1440"/>
              <a:gd name="T38" fmla="*/ 410 w 510"/>
              <a:gd name="T39" fmla="*/ 282 h 1440"/>
              <a:gd name="T40" fmla="*/ 373 w 510"/>
              <a:gd name="T41" fmla="*/ 210 h 1440"/>
              <a:gd name="T42" fmla="*/ 364 w 510"/>
              <a:gd name="T43" fmla="*/ 153 h 1440"/>
              <a:gd name="T44" fmla="*/ 302 w 510"/>
              <a:gd name="T45" fmla="*/ 50 h 1440"/>
              <a:gd name="T46" fmla="*/ 245 w 510"/>
              <a:gd name="T47" fmla="*/ 0 h 1440"/>
              <a:gd name="T48" fmla="*/ 186 w 510"/>
              <a:gd name="T49" fmla="*/ 3 h 1440"/>
              <a:gd name="T50" fmla="*/ 145 w 510"/>
              <a:gd name="T51" fmla="*/ 53 h 1440"/>
              <a:gd name="T52" fmla="*/ 121 w 510"/>
              <a:gd name="T53" fmla="*/ 107 h 1440"/>
              <a:gd name="T54" fmla="*/ 81 w 510"/>
              <a:gd name="T55" fmla="*/ 183 h 1440"/>
              <a:gd name="T56" fmla="*/ 115 w 510"/>
              <a:gd name="T57" fmla="*/ 215 h 1440"/>
              <a:gd name="T58" fmla="*/ 74 w 510"/>
              <a:gd name="T59" fmla="*/ 288 h 1440"/>
              <a:gd name="T60" fmla="*/ 47 w 510"/>
              <a:gd name="T61" fmla="*/ 422 h 1440"/>
              <a:gd name="T62" fmla="*/ 23 w 510"/>
              <a:gd name="T63" fmla="*/ 479 h 1440"/>
              <a:gd name="T64" fmla="*/ 9 w 510"/>
              <a:gd name="T65" fmla="*/ 508 h 1440"/>
              <a:gd name="T66" fmla="*/ 1 w 510"/>
              <a:gd name="T67" fmla="*/ 547 h 1440"/>
              <a:gd name="T68" fmla="*/ 20 w 510"/>
              <a:gd name="T69" fmla="*/ 547 h 1440"/>
              <a:gd name="T70" fmla="*/ 34 w 510"/>
              <a:gd name="T71" fmla="*/ 550 h 1440"/>
              <a:gd name="T72" fmla="*/ 69 w 510"/>
              <a:gd name="T73" fmla="*/ 526 h 1440"/>
              <a:gd name="T74" fmla="*/ 91 w 510"/>
              <a:gd name="T75" fmla="*/ 509 h 1440"/>
              <a:gd name="T76" fmla="*/ 77 w 510"/>
              <a:gd name="T77" fmla="*/ 607 h 1440"/>
              <a:gd name="T78" fmla="*/ 80 w 510"/>
              <a:gd name="T79" fmla="*/ 671 h 1440"/>
              <a:gd name="T80" fmla="*/ 69 w 510"/>
              <a:gd name="T81" fmla="*/ 766 h 1440"/>
              <a:gd name="T82" fmla="*/ 112 w 510"/>
              <a:gd name="T83" fmla="*/ 835 h 1440"/>
              <a:gd name="T84" fmla="*/ 123 w 510"/>
              <a:gd name="T85" fmla="*/ 914 h 1440"/>
              <a:gd name="T86" fmla="*/ 88 w 510"/>
              <a:gd name="T87" fmla="*/ 994 h 1440"/>
              <a:gd name="T88" fmla="*/ 100 w 510"/>
              <a:gd name="T89" fmla="*/ 1035 h 1440"/>
              <a:gd name="T90" fmla="*/ 153 w 510"/>
              <a:gd name="T91" fmla="*/ 1084 h 1440"/>
              <a:gd name="T92" fmla="*/ 118 w 510"/>
              <a:gd name="T93" fmla="*/ 1092 h 1440"/>
              <a:gd name="T94" fmla="*/ 194 w 510"/>
              <a:gd name="T95" fmla="*/ 865 h 1440"/>
              <a:gd name="T96" fmla="*/ 164 w 510"/>
              <a:gd name="T97" fmla="*/ 1011 h 1440"/>
              <a:gd name="T98" fmla="*/ 186 w 510"/>
              <a:gd name="T99" fmla="*/ 871 h 1440"/>
              <a:gd name="T100" fmla="*/ 315 w 510"/>
              <a:gd name="T101" fmla="*/ 1364 h 1440"/>
              <a:gd name="T102" fmla="*/ 305 w 510"/>
              <a:gd name="T103" fmla="*/ 1384 h 1440"/>
              <a:gd name="T104" fmla="*/ 297 w 510"/>
              <a:gd name="T105" fmla="*/ 1197 h 1440"/>
              <a:gd name="T106" fmla="*/ 213 w 510"/>
              <a:gd name="T107" fmla="*/ 1221 h 1440"/>
              <a:gd name="T108" fmla="*/ 245 w 510"/>
              <a:gd name="T109" fmla="*/ 1320 h 1440"/>
              <a:gd name="T110" fmla="*/ 231 w 510"/>
              <a:gd name="T111" fmla="*/ 1326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10" h="1440">
                <a:moveTo>
                  <a:pt x="159" y="1122"/>
                </a:moveTo>
                <a:lnTo>
                  <a:pt x="159" y="1122"/>
                </a:lnTo>
                <a:lnTo>
                  <a:pt x="168" y="1127"/>
                </a:lnTo>
                <a:lnTo>
                  <a:pt x="180" y="1133"/>
                </a:lnTo>
                <a:lnTo>
                  <a:pt x="180" y="1133"/>
                </a:lnTo>
                <a:lnTo>
                  <a:pt x="180" y="1133"/>
                </a:lnTo>
                <a:lnTo>
                  <a:pt x="180" y="1133"/>
                </a:lnTo>
                <a:lnTo>
                  <a:pt x="180" y="1133"/>
                </a:lnTo>
                <a:lnTo>
                  <a:pt x="180" y="1133"/>
                </a:lnTo>
                <a:lnTo>
                  <a:pt x="183" y="1157"/>
                </a:lnTo>
                <a:lnTo>
                  <a:pt x="183" y="1157"/>
                </a:lnTo>
                <a:lnTo>
                  <a:pt x="187" y="1190"/>
                </a:lnTo>
                <a:lnTo>
                  <a:pt x="192" y="1224"/>
                </a:lnTo>
                <a:lnTo>
                  <a:pt x="199" y="1262"/>
                </a:lnTo>
                <a:lnTo>
                  <a:pt x="207" y="1300"/>
                </a:lnTo>
                <a:lnTo>
                  <a:pt x="213" y="1318"/>
                </a:lnTo>
                <a:lnTo>
                  <a:pt x="218" y="1334"/>
                </a:lnTo>
                <a:lnTo>
                  <a:pt x="224" y="1348"/>
                </a:lnTo>
                <a:lnTo>
                  <a:pt x="229" y="1357"/>
                </a:lnTo>
                <a:lnTo>
                  <a:pt x="236" y="1362"/>
                </a:lnTo>
                <a:lnTo>
                  <a:pt x="239" y="1364"/>
                </a:lnTo>
                <a:lnTo>
                  <a:pt x="243" y="1364"/>
                </a:lnTo>
                <a:lnTo>
                  <a:pt x="243" y="1364"/>
                </a:lnTo>
                <a:lnTo>
                  <a:pt x="245" y="1364"/>
                </a:lnTo>
                <a:lnTo>
                  <a:pt x="248" y="1361"/>
                </a:lnTo>
                <a:lnTo>
                  <a:pt x="254" y="1356"/>
                </a:lnTo>
                <a:lnTo>
                  <a:pt x="258" y="1348"/>
                </a:lnTo>
                <a:lnTo>
                  <a:pt x="262" y="1337"/>
                </a:lnTo>
                <a:lnTo>
                  <a:pt x="264" y="1323"/>
                </a:lnTo>
                <a:lnTo>
                  <a:pt x="267" y="1309"/>
                </a:lnTo>
                <a:lnTo>
                  <a:pt x="270" y="1280"/>
                </a:lnTo>
                <a:lnTo>
                  <a:pt x="271" y="1248"/>
                </a:lnTo>
                <a:lnTo>
                  <a:pt x="273" y="1223"/>
                </a:lnTo>
                <a:lnTo>
                  <a:pt x="271" y="1197"/>
                </a:lnTo>
                <a:lnTo>
                  <a:pt x="271" y="1197"/>
                </a:lnTo>
                <a:lnTo>
                  <a:pt x="274" y="1235"/>
                </a:lnTo>
                <a:lnTo>
                  <a:pt x="278" y="1274"/>
                </a:lnTo>
                <a:lnTo>
                  <a:pt x="283" y="1319"/>
                </a:lnTo>
                <a:lnTo>
                  <a:pt x="290" y="1364"/>
                </a:lnTo>
                <a:lnTo>
                  <a:pt x="294" y="1384"/>
                </a:lnTo>
                <a:lnTo>
                  <a:pt x="298" y="1403"/>
                </a:lnTo>
                <a:lnTo>
                  <a:pt x="304" y="1418"/>
                </a:lnTo>
                <a:lnTo>
                  <a:pt x="311" y="1430"/>
                </a:lnTo>
                <a:lnTo>
                  <a:pt x="313" y="1434"/>
                </a:lnTo>
                <a:lnTo>
                  <a:pt x="316" y="1437"/>
                </a:lnTo>
                <a:lnTo>
                  <a:pt x="320" y="1440"/>
                </a:lnTo>
                <a:lnTo>
                  <a:pt x="323" y="1440"/>
                </a:lnTo>
                <a:lnTo>
                  <a:pt x="323" y="1440"/>
                </a:lnTo>
                <a:lnTo>
                  <a:pt x="327" y="1440"/>
                </a:lnTo>
                <a:lnTo>
                  <a:pt x="330" y="1439"/>
                </a:lnTo>
                <a:lnTo>
                  <a:pt x="335" y="1433"/>
                </a:lnTo>
                <a:lnTo>
                  <a:pt x="340" y="1426"/>
                </a:lnTo>
                <a:lnTo>
                  <a:pt x="343" y="1417"/>
                </a:lnTo>
                <a:lnTo>
                  <a:pt x="346" y="1406"/>
                </a:lnTo>
                <a:lnTo>
                  <a:pt x="349" y="1392"/>
                </a:lnTo>
                <a:lnTo>
                  <a:pt x="350" y="1367"/>
                </a:lnTo>
                <a:lnTo>
                  <a:pt x="350" y="1339"/>
                </a:lnTo>
                <a:lnTo>
                  <a:pt x="350" y="1316"/>
                </a:lnTo>
                <a:lnTo>
                  <a:pt x="347" y="1295"/>
                </a:lnTo>
                <a:lnTo>
                  <a:pt x="421" y="1295"/>
                </a:lnTo>
                <a:lnTo>
                  <a:pt x="421" y="1270"/>
                </a:lnTo>
                <a:lnTo>
                  <a:pt x="412" y="1265"/>
                </a:lnTo>
                <a:lnTo>
                  <a:pt x="412" y="1265"/>
                </a:lnTo>
                <a:lnTo>
                  <a:pt x="414" y="1254"/>
                </a:lnTo>
                <a:lnTo>
                  <a:pt x="412" y="1244"/>
                </a:lnTo>
                <a:lnTo>
                  <a:pt x="410" y="1232"/>
                </a:lnTo>
                <a:lnTo>
                  <a:pt x="410" y="1232"/>
                </a:lnTo>
                <a:lnTo>
                  <a:pt x="398" y="1206"/>
                </a:lnTo>
                <a:lnTo>
                  <a:pt x="388" y="1186"/>
                </a:lnTo>
                <a:lnTo>
                  <a:pt x="388" y="1186"/>
                </a:lnTo>
                <a:lnTo>
                  <a:pt x="388" y="1179"/>
                </a:lnTo>
                <a:lnTo>
                  <a:pt x="388" y="1165"/>
                </a:lnTo>
                <a:lnTo>
                  <a:pt x="391" y="1126"/>
                </a:lnTo>
                <a:lnTo>
                  <a:pt x="393" y="1085"/>
                </a:lnTo>
                <a:lnTo>
                  <a:pt x="393" y="1062"/>
                </a:lnTo>
                <a:lnTo>
                  <a:pt x="393" y="1062"/>
                </a:lnTo>
                <a:lnTo>
                  <a:pt x="384" y="992"/>
                </a:lnTo>
                <a:lnTo>
                  <a:pt x="380" y="945"/>
                </a:lnTo>
                <a:lnTo>
                  <a:pt x="377" y="920"/>
                </a:lnTo>
                <a:lnTo>
                  <a:pt x="377" y="920"/>
                </a:lnTo>
                <a:lnTo>
                  <a:pt x="376" y="895"/>
                </a:lnTo>
                <a:lnTo>
                  <a:pt x="373" y="854"/>
                </a:lnTo>
                <a:lnTo>
                  <a:pt x="366" y="797"/>
                </a:lnTo>
                <a:lnTo>
                  <a:pt x="366" y="797"/>
                </a:lnTo>
                <a:lnTo>
                  <a:pt x="392" y="799"/>
                </a:lnTo>
                <a:lnTo>
                  <a:pt x="411" y="797"/>
                </a:lnTo>
                <a:lnTo>
                  <a:pt x="418" y="797"/>
                </a:lnTo>
                <a:lnTo>
                  <a:pt x="423" y="795"/>
                </a:lnTo>
                <a:lnTo>
                  <a:pt x="423" y="795"/>
                </a:lnTo>
                <a:lnTo>
                  <a:pt x="427" y="792"/>
                </a:lnTo>
                <a:lnTo>
                  <a:pt x="430" y="786"/>
                </a:lnTo>
                <a:lnTo>
                  <a:pt x="436" y="769"/>
                </a:lnTo>
                <a:lnTo>
                  <a:pt x="438" y="751"/>
                </a:lnTo>
                <a:lnTo>
                  <a:pt x="440" y="736"/>
                </a:lnTo>
                <a:lnTo>
                  <a:pt x="440" y="736"/>
                </a:lnTo>
                <a:lnTo>
                  <a:pt x="436" y="657"/>
                </a:lnTo>
                <a:lnTo>
                  <a:pt x="431" y="583"/>
                </a:lnTo>
                <a:lnTo>
                  <a:pt x="431" y="583"/>
                </a:lnTo>
                <a:lnTo>
                  <a:pt x="434" y="509"/>
                </a:lnTo>
                <a:lnTo>
                  <a:pt x="437" y="485"/>
                </a:lnTo>
                <a:lnTo>
                  <a:pt x="456" y="488"/>
                </a:lnTo>
                <a:lnTo>
                  <a:pt x="456" y="488"/>
                </a:lnTo>
                <a:lnTo>
                  <a:pt x="460" y="493"/>
                </a:lnTo>
                <a:lnTo>
                  <a:pt x="463" y="498"/>
                </a:lnTo>
                <a:lnTo>
                  <a:pt x="467" y="501"/>
                </a:lnTo>
                <a:lnTo>
                  <a:pt x="467" y="501"/>
                </a:lnTo>
                <a:lnTo>
                  <a:pt x="472" y="501"/>
                </a:lnTo>
                <a:lnTo>
                  <a:pt x="479" y="500"/>
                </a:lnTo>
                <a:lnTo>
                  <a:pt x="484" y="498"/>
                </a:lnTo>
                <a:lnTo>
                  <a:pt x="489" y="498"/>
                </a:lnTo>
                <a:lnTo>
                  <a:pt x="489" y="498"/>
                </a:lnTo>
                <a:lnTo>
                  <a:pt x="491" y="497"/>
                </a:lnTo>
                <a:lnTo>
                  <a:pt x="494" y="493"/>
                </a:lnTo>
                <a:lnTo>
                  <a:pt x="497" y="488"/>
                </a:lnTo>
                <a:lnTo>
                  <a:pt x="497" y="488"/>
                </a:lnTo>
                <a:lnTo>
                  <a:pt x="503" y="486"/>
                </a:lnTo>
                <a:lnTo>
                  <a:pt x="509" y="485"/>
                </a:lnTo>
                <a:lnTo>
                  <a:pt x="510" y="484"/>
                </a:lnTo>
                <a:lnTo>
                  <a:pt x="510" y="482"/>
                </a:lnTo>
                <a:lnTo>
                  <a:pt x="510" y="482"/>
                </a:lnTo>
                <a:lnTo>
                  <a:pt x="509" y="478"/>
                </a:lnTo>
                <a:lnTo>
                  <a:pt x="506" y="475"/>
                </a:lnTo>
                <a:lnTo>
                  <a:pt x="502" y="471"/>
                </a:lnTo>
                <a:lnTo>
                  <a:pt x="497" y="469"/>
                </a:lnTo>
                <a:lnTo>
                  <a:pt x="486" y="450"/>
                </a:lnTo>
                <a:lnTo>
                  <a:pt x="486" y="450"/>
                </a:lnTo>
                <a:lnTo>
                  <a:pt x="486" y="437"/>
                </a:lnTo>
                <a:lnTo>
                  <a:pt x="484" y="426"/>
                </a:lnTo>
                <a:lnTo>
                  <a:pt x="480" y="414"/>
                </a:lnTo>
                <a:lnTo>
                  <a:pt x="480" y="414"/>
                </a:lnTo>
                <a:lnTo>
                  <a:pt x="476" y="409"/>
                </a:lnTo>
                <a:lnTo>
                  <a:pt x="471" y="403"/>
                </a:lnTo>
                <a:lnTo>
                  <a:pt x="457" y="391"/>
                </a:lnTo>
                <a:lnTo>
                  <a:pt x="444" y="380"/>
                </a:lnTo>
                <a:lnTo>
                  <a:pt x="437" y="375"/>
                </a:lnTo>
                <a:lnTo>
                  <a:pt x="437" y="375"/>
                </a:lnTo>
                <a:lnTo>
                  <a:pt x="427" y="334"/>
                </a:lnTo>
                <a:lnTo>
                  <a:pt x="419" y="304"/>
                </a:lnTo>
                <a:lnTo>
                  <a:pt x="414" y="292"/>
                </a:lnTo>
                <a:lnTo>
                  <a:pt x="410" y="282"/>
                </a:lnTo>
                <a:lnTo>
                  <a:pt x="410" y="282"/>
                </a:lnTo>
                <a:lnTo>
                  <a:pt x="399" y="265"/>
                </a:lnTo>
                <a:lnTo>
                  <a:pt x="384" y="246"/>
                </a:lnTo>
                <a:lnTo>
                  <a:pt x="366" y="223"/>
                </a:lnTo>
                <a:lnTo>
                  <a:pt x="366" y="223"/>
                </a:lnTo>
                <a:lnTo>
                  <a:pt x="370" y="217"/>
                </a:lnTo>
                <a:lnTo>
                  <a:pt x="373" y="210"/>
                </a:lnTo>
                <a:lnTo>
                  <a:pt x="374" y="202"/>
                </a:lnTo>
                <a:lnTo>
                  <a:pt x="376" y="191"/>
                </a:lnTo>
                <a:lnTo>
                  <a:pt x="374" y="179"/>
                </a:lnTo>
                <a:lnTo>
                  <a:pt x="372" y="167"/>
                </a:lnTo>
                <a:lnTo>
                  <a:pt x="368" y="160"/>
                </a:lnTo>
                <a:lnTo>
                  <a:pt x="364" y="153"/>
                </a:lnTo>
                <a:lnTo>
                  <a:pt x="364" y="153"/>
                </a:lnTo>
                <a:lnTo>
                  <a:pt x="338" y="115"/>
                </a:lnTo>
                <a:lnTo>
                  <a:pt x="330" y="102"/>
                </a:lnTo>
                <a:lnTo>
                  <a:pt x="323" y="85"/>
                </a:lnTo>
                <a:lnTo>
                  <a:pt x="323" y="85"/>
                </a:lnTo>
                <a:lnTo>
                  <a:pt x="319" y="75"/>
                </a:lnTo>
                <a:lnTo>
                  <a:pt x="312" y="62"/>
                </a:lnTo>
                <a:lnTo>
                  <a:pt x="302" y="50"/>
                </a:lnTo>
                <a:lnTo>
                  <a:pt x="293" y="37"/>
                </a:lnTo>
                <a:lnTo>
                  <a:pt x="274" y="15"/>
                </a:lnTo>
                <a:lnTo>
                  <a:pt x="264" y="7"/>
                </a:lnTo>
                <a:lnTo>
                  <a:pt x="258" y="3"/>
                </a:lnTo>
                <a:lnTo>
                  <a:pt x="258" y="3"/>
                </a:lnTo>
                <a:lnTo>
                  <a:pt x="252" y="0"/>
                </a:lnTo>
                <a:lnTo>
                  <a:pt x="245" y="0"/>
                </a:lnTo>
                <a:lnTo>
                  <a:pt x="233" y="1"/>
                </a:lnTo>
                <a:lnTo>
                  <a:pt x="222" y="4"/>
                </a:lnTo>
                <a:lnTo>
                  <a:pt x="218" y="5"/>
                </a:lnTo>
                <a:lnTo>
                  <a:pt x="218" y="5"/>
                </a:lnTo>
                <a:lnTo>
                  <a:pt x="209" y="3"/>
                </a:lnTo>
                <a:lnTo>
                  <a:pt x="198" y="1"/>
                </a:lnTo>
                <a:lnTo>
                  <a:pt x="186" y="3"/>
                </a:lnTo>
                <a:lnTo>
                  <a:pt x="186" y="3"/>
                </a:lnTo>
                <a:lnTo>
                  <a:pt x="179" y="4"/>
                </a:lnTo>
                <a:lnTo>
                  <a:pt x="172" y="9"/>
                </a:lnTo>
                <a:lnTo>
                  <a:pt x="165" y="16"/>
                </a:lnTo>
                <a:lnTo>
                  <a:pt x="160" y="24"/>
                </a:lnTo>
                <a:lnTo>
                  <a:pt x="152" y="41"/>
                </a:lnTo>
                <a:lnTo>
                  <a:pt x="145" y="53"/>
                </a:lnTo>
                <a:lnTo>
                  <a:pt x="145" y="53"/>
                </a:lnTo>
                <a:lnTo>
                  <a:pt x="140" y="65"/>
                </a:lnTo>
                <a:lnTo>
                  <a:pt x="135" y="80"/>
                </a:lnTo>
                <a:lnTo>
                  <a:pt x="129" y="95"/>
                </a:lnTo>
                <a:lnTo>
                  <a:pt x="125" y="102"/>
                </a:lnTo>
                <a:lnTo>
                  <a:pt x="121" y="107"/>
                </a:lnTo>
                <a:lnTo>
                  <a:pt x="121" y="107"/>
                </a:lnTo>
                <a:lnTo>
                  <a:pt x="114" y="114"/>
                </a:lnTo>
                <a:lnTo>
                  <a:pt x="107" y="125"/>
                </a:lnTo>
                <a:lnTo>
                  <a:pt x="99" y="137"/>
                </a:lnTo>
                <a:lnTo>
                  <a:pt x="91" y="151"/>
                </a:lnTo>
                <a:lnTo>
                  <a:pt x="85" y="164"/>
                </a:lnTo>
                <a:lnTo>
                  <a:pt x="81" y="178"/>
                </a:lnTo>
                <a:lnTo>
                  <a:pt x="81" y="183"/>
                </a:lnTo>
                <a:lnTo>
                  <a:pt x="81" y="189"/>
                </a:lnTo>
                <a:lnTo>
                  <a:pt x="82" y="193"/>
                </a:lnTo>
                <a:lnTo>
                  <a:pt x="85" y="197"/>
                </a:lnTo>
                <a:lnTo>
                  <a:pt x="85" y="197"/>
                </a:lnTo>
                <a:lnTo>
                  <a:pt x="97" y="206"/>
                </a:lnTo>
                <a:lnTo>
                  <a:pt x="108" y="212"/>
                </a:lnTo>
                <a:lnTo>
                  <a:pt x="115" y="215"/>
                </a:lnTo>
                <a:lnTo>
                  <a:pt x="118" y="216"/>
                </a:lnTo>
                <a:lnTo>
                  <a:pt x="118" y="216"/>
                </a:lnTo>
                <a:lnTo>
                  <a:pt x="96" y="248"/>
                </a:lnTo>
                <a:lnTo>
                  <a:pt x="81" y="273"/>
                </a:lnTo>
                <a:lnTo>
                  <a:pt x="76" y="282"/>
                </a:lnTo>
                <a:lnTo>
                  <a:pt x="74" y="288"/>
                </a:lnTo>
                <a:lnTo>
                  <a:pt x="74" y="288"/>
                </a:lnTo>
                <a:lnTo>
                  <a:pt x="77" y="300"/>
                </a:lnTo>
                <a:lnTo>
                  <a:pt x="81" y="319"/>
                </a:lnTo>
                <a:lnTo>
                  <a:pt x="87" y="335"/>
                </a:lnTo>
                <a:lnTo>
                  <a:pt x="88" y="345"/>
                </a:lnTo>
                <a:lnTo>
                  <a:pt x="88" y="345"/>
                </a:lnTo>
                <a:lnTo>
                  <a:pt x="69" y="380"/>
                </a:lnTo>
                <a:lnTo>
                  <a:pt x="47" y="422"/>
                </a:lnTo>
                <a:lnTo>
                  <a:pt x="47" y="422"/>
                </a:lnTo>
                <a:lnTo>
                  <a:pt x="32" y="451"/>
                </a:lnTo>
                <a:lnTo>
                  <a:pt x="24" y="466"/>
                </a:lnTo>
                <a:lnTo>
                  <a:pt x="20" y="474"/>
                </a:lnTo>
                <a:lnTo>
                  <a:pt x="20" y="474"/>
                </a:lnTo>
                <a:lnTo>
                  <a:pt x="20" y="477"/>
                </a:lnTo>
                <a:lnTo>
                  <a:pt x="23" y="479"/>
                </a:lnTo>
                <a:lnTo>
                  <a:pt x="25" y="479"/>
                </a:lnTo>
                <a:lnTo>
                  <a:pt x="25" y="479"/>
                </a:lnTo>
                <a:lnTo>
                  <a:pt x="17" y="490"/>
                </a:lnTo>
                <a:lnTo>
                  <a:pt x="12" y="498"/>
                </a:lnTo>
                <a:lnTo>
                  <a:pt x="9" y="504"/>
                </a:lnTo>
                <a:lnTo>
                  <a:pt x="9" y="504"/>
                </a:lnTo>
                <a:lnTo>
                  <a:pt x="9" y="508"/>
                </a:lnTo>
                <a:lnTo>
                  <a:pt x="11" y="515"/>
                </a:lnTo>
                <a:lnTo>
                  <a:pt x="12" y="523"/>
                </a:lnTo>
                <a:lnTo>
                  <a:pt x="12" y="523"/>
                </a:lnTo>
                <a:lnTo>
                  <a:pt x="4" y="532"/>
                </a:lnTo>
                <a:lnTo>
                  <a:pt x="0" y="541"/>
                </a:lnTo>
                <a:lnTo>
                  <a:pt x="0" y="545"/>
                </a:lnTo>
                <a:lnTo>
                  <a:pt x="1" y="547"/>
                </a:lnTo>
                <a:lnTo>
                  <a:pt x="1" y="547"/>
                </a:lnTo>
                <a:lnTo>
                  <a:pt x="6" y="551"/>
                </a:lnTo>
                <a:lnTo>
                  <a:pt x="9" y="553"/>
                </a:lnTo>
                <a:lnTo>
                  <a:pt x="12" y="553"/>
                </a:lnTo>
                <a:lnTo>
                  <a:pt x="12" y="553"/>
                </a:lnTo>
                <a:lnTo>
                  <a:pt x="16" y="551"/>
                </a:lnTo>
                <a:lnTo>
                  <a:pt x="20" y="547"/>
                </a:lnTo>
                <a:lnTo>
                  <a:pt x="23" y="545"/>
                </a:lnTo>
                <a:lnTo>
                  <a:pt x="23" y="545"/>
                </a:lnTo>
                <a:lnTo>
                  <a:pt x="23" y="545"/>
                </a:lnTo>
                <a:lnTo>
                  <a:pt x="24" y="547"/>
                </a:lnTo>
                <a:lnTo>
                  <a:pt x="27" y="549"/>
                </a:lnTo>
                <a:lnTo>
                  <a:pt x="34" y="550"/>
                </a:lnTo>
                <a:lnTo>
                  <a:pt x="34" y="550"/>
                </a:lnTo>
                <a:lnTo>
                  <a:pt x="42" y="547"/>
                </a:lnTo>
                <a:lnTo>
                  <a:pt x="50" y="545"/>
                </a:lnTo>
                <a:lnTo>
                  <a:pt x="58" y="539"/>
                </a:lnTo>
                <a:lnTo>
                  <a:pt x="58" y="539"/>
                </a:lnTo>
                <a:lnTo>
                  <a:pt x="62" y="532"/>
                </a:lnTo>
                <a:lnTo>
                  <a:pt x="66" y="528"/>
                </a:lnTo>
                <a:lnTo>
                  <a:pt x="69" y="526"/>
                </a:lnTo>
                <a:lnTo>
                  <a:pt x="69" y="526"/>
                </a:lnTo>
                <a:lnTo>
                  <a:pt x="74" y="520"/>
                </a:lnTo>
                <a:lnTo>
                  <a:pt x="78" y="516"/>
                </a:lnTo>
                <a:lnTo>
                  <a:pt x="82" y="498"/>
                </a:lnTo>
                <a:lnTo>
                  <a:pt x="82" y="498"/>
                </a:lnTo>
                <a:lnTo>
                  <a:pt x="87" y="503"/>
                </a:lnTo>
                <a:lnTo>
                  <a:pt x="91" y="509"/>
                </a:lnTo>
                <a:lnTo>
                  <a:pt x="91" y="509"/>
                </a:lnTo>
                <a:lnTo>
                  <a:pt x="89" y="519"/>
                </a:lnTo>
                <a:lnTo>
                  <a:pt x="87" y="539"/>
                </a:lnTo>
                <a:lnTo>
                  <a:pt x="80" y="577"/>
                </a:lnTo>
                <a:lnTo>
                  <a:pt x="80" y="577"/>
                </a:lnTo>
                <a:lnTo>
                  <a:pt x="78" y="589"/>
                </a:lnTo>
                <a:lnTo>
                  <a:pt x="77" y="607"/>
                </a:lnTo>
                <a:lnTo>
                  <a:pt x="78" y="623"/>
                </a:lnTo>
                <a:lnTo>
                  <a:pt x="80" y="636"/>
                </a:lnTo>
                <a:lnTo>
                  <a:pt x="80" y="636"/>
                </a:lnTo>
                <a:lnTo>
                  <a:pt x="81" y="644"/>
                </a:lnTo>
                <a:lnTo>
                  <a:pt x="82" y="652"/>
                </a:lnTo>
                <a:lnTo>
                  <a:pt x="82" y="660"/>
                </a:lnTo>
                <a:lnTo>
                  <a:pt x="80" y="671"/>
                </a:lnTo>
                <a:lnTo>
                  <a:pt x="80" y="671"/>
                </a:lnTo>
                <a:lnTo>
                  <a:pt x="76" y="693"/>
                </a:lnTo>
                <a:lnTo>
                  <a:pt x="70" y="724"/>
                </a:lnTo>
                <a:lnTo>
                  <a:pt x="68" y="752"/>
                </a:lnTo>
                <a:lnTo>
                  <a:pt x="68" y="762"/>
                </a:lnTo>
                <a:lnTo>
                  <a:pt x="68" y="765"/>
                </a:lnTo>
                <a:lnTo>
                  <a:pt x="69" y="766"/>
                </a:lnTo>
                <a:lnTo>
                  <a:pt x="69" y="766"/>
                </a:lnTo>
                <a:lnTo>
                  <a:pt x="112" y="777"/>
                </a:lnTo>
                <a:lnTo>
                  <a:pt x="112" y="777"/>
                </a:lnTo>
                <a:lnTo>
                  <a:pt x="111" y="797"/>
                </a:lnTo>
                <a:lnTo>
                  <a:pt x="111" y="816"/>
                </a:lnTo>
                <a:lnTo>
                  <a:pt x="112" y="835"/>
                </a:lnTo>
                <a:lnTo>
                  <a:pt x="112" y="835"/>
                </a:lnTo>
                <a:lnTo>
                  <a:pt x="115" y="850"/>
                </a:lnTo>
                <a:lnTo>
                  <a:pt x="118" y="861"/>
                </a:lnTo>
                <a:lnTo>
                  <a:pt x="121" y="873"/>
                </a:lnTo>
                <a:lnTo>
                  <a:pt x="123" y="887"/>
                </a:lnTo>
                <a:lnTo>
                  <a:pt x="123" y="887"/>
                </a:lnTo>
                <a:lnTo>
                  <a:pt x="123" y="902"/>
                </a:lnTo>
                <a:lnTo>
                  <a:pt x="123" y="914"/>
                </a:lnTo>
                <a:lnTo>
                  <a:pt x="121" y="930"/>
                </a:lnTo>
                <a:lnTo>
                  <a:pt x="104" y="986"/>
                </a:lnTo>
                <a:lnTo>
                  <a:pt x="104" y="986"/>
                </a:lnTo>
                <a:lnTo>
                  <a:pt x="102" y="988"/>
                </a:lnTo>
                <a:lnTo>
                  <a:pt x="96" y="989"/>
                </a:lnTo>
                <a:lnTo>
                  <a:pt x="89" y="992"/>
                </a:lnTo>
                <a:lnTo>
                  <a:pt x="88" y="994"/>
                </a:lnTo>
                <a:lnTo>
                  <a:pt x="88" y="997"/>
                </a:lnTo>
                <a:lnTo>
                  <a:pt x="88" y="997"/>
                </a:lnTo>
                <a:lnTo>
                  <a:pt x="88" y="1012"/>
                </a:lnTo>
                <a:lnTo>
                  <a:pt x="89" y="1019"/>
                </a:lnTo>
                <a:lnTo>
                  <a:pt x="93" y="1027"/>
                </a:lnTo>
                <a:lnTo>
                  <a:pt x="93" y="1027"/>
                </a:lnTo>
                <a:lnTo>
                  <a:pt x="100" y="1035"/>
                </a:lnTo>
                <a:lnTo>
                  <a:pt x="108" y="1040"/>
                </a:lnTo>
                <a:lnTo>
                  <a:pt x="116" y="1045"/>
                </a:lnTo>
                <a:lnTo>
                  <a:pt x="121" y="1046"/>
                </a:lnTo>
                <a:lnTo>
                  <a:pt x="121" y="1046"/>
                </a:lnTo>
                <a:lnTo>
                  <a:pt x="148" y="1043"/>
                </a:lnTo>
                <a:lnTo>
                  <a:pt x="153" y="1084"/>
                </a:lnTo>
                <a:lnTo>
                  <a:pt x="153" y="1084"/>
                </a:lnTo>
                <a:lnTo>
                  <a:pt x="137" y="1081"/>
                </a:lnTo>
                <a:lnTo>
                  <a:pt x="125" y="1081"/>
                </a:lnTo>
                <a:lnTo>
                  <a:pt x="118" y="1081"/>
                </a:lnTo>
                <a:lnTo>
                  <a:pt x="118" y="1081"/>
                </a:lnTo>
                <a:lnTo>
                  <a:pt x="116" y="1083"/>
                </a:lnTo>
                <a:lnTo>
                  <a:pt x="116" y="1087"/>
                </a:lnTo>
                <a:lnTo>
                  <a:pt x="118" y="1092"/>
                </a:lnTo>
                <a:lnTo>
                  <a:pt x="118" y="1092"/>
                </a:lnTo>
                <a:lnTo>
                  <a:pt x="123" y="1095"/>
                </a:lnTo>
                <a:lnTo>
                  <a:pt x="134" y="1098"/>
                </a:lnTo>
                <a:lnTo>
                  <a:pt x="150" y="1100"/>
                </a:lnTo>
                <a:lnTo>
                  <a:pt x="159" y="1122"/>
                </a:lnTo>
                <a:close/>
                <a:moveTo>
                  <a:pt x="194" y="865"/>
                </a:moveTo>
                <a:lnTo>
                  <a:pt x="194" y="865"/>
                </a:lnTo>
                <a:lnTo>
                  <a:pt x="190" y="905"/>
                </a:lnTo>
                <a:lnTo>
                  <a:pt x="187" y="936"/>
                </a:lnTo>
                <a:lnTo>
                  <a:pt x="186" y="963"/>
                </a:lnTo>
                <a:lnTo>
                  <a:pt x="186" y="963"/>
                </a:lnTo>
                <a:lnTo>
                  <a:pt x="187" y="997"/>
                </a:lnTo>
                <a:lnTo>
                  <a:pt x="188" y="1011"/>
                </a:lnTo>
                <a:lnTo>
                  <a:pt x="164" y="1011"/>
                </a:lnTo>
                <a:lnTo>
                  <a:pt x="164" y="1011"/>
                </a:lnTo>
                <a:lnTo>
                  <a:pt x="169" y="966"/>
                </a:lnTo>
                <a:lnTo>
                  <a:pt x="169" y="966"/>
                </a:lnTo>
                <a:lnTo>
                  <a:pt x="178" y="911"/>
                </a:lnTo>
                <a:lnTo>
                  <a:pt x="178" y="911"/>
                </a:lnTo>
                <a:lnTo>
                  <a:pt x="182" y="884"/>
                </a:lnTo>
                <a:lnTo>
                  <a:pt x="186" y="871"/>
                </a:lnTo>
                <a:lnTo>
                  <a:pt x="194" y="865"/>
                </a:lnTo>
                <a:close/>
                <a:moveTo>
                  <a:pt x="313" y="1187"/>
                </a:moveTo>
                <a:lnTo>
                  <a:pt x="313" y="1187"/>
                </a:lnTo>
                <a:lnTo>
                  <a:pt x="315" y="1220"/>
                </a:lnTo>
                <a:lnTo>
                  <a:pt x="316" y="1292"/>
                </a:lnTo>
                <a:lnTo>
                  <a:pt x="316" y="1331"/>
                </a:lnTo>
                <a:lnTo>
                  <a:pt x="315" y="1364"/>
                </a:lnTo>
                <a:lnTo>
                  <a:pt x="313" y="1387"/>
                </a:lnTo>
                <a:lnTo>
                  <a:pt x="312" y="1392"/>
                </a:lnTo>
                <a:lnTo>
                  <a:pt x="311" y="1394"/>
                </a:lnTo>
                <a:lnTo>
                  <a:pt x="309" y="1394"/>
                </a:lnTo>
                <a:lnTo>
                  <a:pt x="309" y="1394"/>
                </a:lnTo>
                <a:lnTo>
                  <a:pt x="308" y="1391"/>
                </a:lnTo>
                <a:lnTo>
                  <a:pt x="305" y="1384"/>
                </a:lnTo>
                <a:lnTo>
                  <a:pt x="302" y="1361"/>
                </a:lnTo>
                <a:lnTo>
                  <a:pt x="300" y="1330"/>
                </a:lnTo>
                <a:lnTo>
                  <a:pt x="297" y="1295"/>
                </a:lnTo>
                <a:lnTo>
                  <a:pt x="294" y="1227"/>
                </a:lnTo>
                <a:lnTo>
                  <a:pt x="293" y="1197"/>
                </a:lnTo>
                <a:lnTo>
                  <a:pt x="293" y="1197"/>
                </a:lnTo>
                <a:lnTo>
                  <a:pt x="297" y="1197"/>
                </a:lnTo>
                <a:lnTo>
                  <a:pt x="304" y="1194"/>
                </a:lnTo>
                <a:lnTo>
                  <a:pt x="304" y="1194"/>
                </a:lnTo>
                <a:lnTo>
                  <a:pt x="308" y="1193"/>
                </a:lnTo>
                <a:lnTo>
                  <a:pt x="311" y="1190"/>
                </a:lnTo>
                <a:lnTo>
                  <a:pt x="313" y="1187"/>
                </a:lnTo>
                <a:lnTo>
                  <a:pt x="313" y="1187"/>
                </a:lnTo>
                <a:close/>
                <a:moveTo>
                  <a:pt x="213" y="1221"/>
                </a:moveTo>
                <a:lnTo>
                  <a:pt x="226" y="1229"/>
                </a:lnTo>
                <a:lnTo>
                  <a:pt x="245" y="1227"/>
                </a:lnTo>
                <a:lnTo>
                  <a:pt x="245" y="1227"/>
                </a:lnTo>
                <a:lnTo>
                  <a:pt x="245" y="1244"/>
                </a:lnTo>
                <a:lnTo>
                  <a:pt x="247" y="1282"/>
                </a:lnTo>
                <a:lnTo>
                  <a:pt x="247" y="1303"/>
                </a:lnTo>
                <a:lnTo>
                  <a:pt x="245" y="1320"/>
                </a:lnTo>
                <a:lnTo>
                  <a:pt x="244" y="1333"/>
                </a:lnTo>
                <a:lnTo>
                  <a:pt x="243" y="1335"/>
                </a:lnTo>
                <a:lnTo>
                  <a:pt x="240" y="1337"/>
                </a:lnTo>
                <a:lnTo>
                  <a:pt x="240" y="1337"/>
                </a:lnTo>
                <a:lnTo>
                  <a:pt x="237" y="1335"/>
                </a:lnTo>
                <a:lnTo>
                  <a:pt x="233" y="1331"/>
                </a:lnTo>
                <a:lnTo>
                  <a:pt x="231" y="1326"/>
                </a:lnTo>
                <a:lnTo>
                  <a:pt x="228" y="1318"/>
                </a:lnTo>
                <a:lnTo>
                  <a:pt x="222" y="1300"/>
                </a:lnTo>
                <a:lnTo>
                  <a:pt x="220" y="1278"/>
                </a:lnTo>
                <a:lnTo>
                  <a:pt x="214" y="1239"/>
                </a:lnTo>
                <a:lnTo>
                  <a:pt x="213" y="1221"/>
                </a:lnTo>
                <a:lnTo>
                  <a:pt x="213" y="122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E89ECFA2-2434-4954-B32B-8F8292566A95}"/>
              </a:ext>
            </a:extLst>
          </p:cNvPr>
          <p:cNvSpPr>
            <a:spLocks noEditPoints="1"/>
          </p:cNvSpPr>
          <p:nvPr/>
        </p:nvSpPr>
        <p:spPr bwMode="auto">
          <a:xfrm>
            <a:off x="8377887" y="4599130"/>
            <a:ext cx="604245" cy="1717262"/>
          </a:xfrm>
          <a:custGeom>
            <a:avLst/>
            <a:gdLst>
              <a:gd name="T0" fmla="*/ 200 w 481"/>
              <a:gd name="T1" fmla="*/ 101 h 1367"/>
              <a:gd name="T2" fmla="*/ 191 w 481"/>
              <a:gd name="T3" fmla="*/ 123 h 1367"/>
              <a:gd name="T4" fmla="*/ 217 w 481"/>
              <a:gd name="T5" fmla="*/ 147 h 1367"/>
              <a:gd name="T6" fmla="*/ 177 w 481"/>
              <a:gd name="T7" fmla="*/ 180 h 1367"/>
              <a:gd name="T8" fmla="*/ 111 w 481"/>
              <a:gd name="T9" fmla="*/ 209 h 1367"/>
              <a:gd name="T10" fmla="*/ 49 w 481"/>
              <a:gd name="T11" fmla="*/ 269 h 1367"/>
              <a:gd name="T12" fmla="*/ 5 w 481"/>
              <a:gd name="T13" fmla="*/ 422 h 1367"/>
              <a:gd name="T14" fmla="*/ 4 w 481"/>
              <a:gd name="T15" fmla="*/ 471 h 1367"/>
              <a:gd name="T16" fmla="*/ 45 w 481"/>
              <a:gd name="T17" fmla="*/ 557 h 1367"/>
              <a:gd name="T18" fmla="*/ 42 w 481"/>
              <a:gd name="T19" fmla="*/ 608 h 1367"/>
              <a:gd name="T20" fmla="*/ 47 w 481"/>
              <a:gd name="T21" fmla="*/ 617 h 1367"/>
              <a:gd name="T22" fmla="*/ 49 w 481"/>
              <a:gd name="T23" fmla="*/ 677 h 1367"/>
              <a:gd name="T24" fmla="*/ 51 w 481"/>
              <a:gd name="T25" fmla="*/ 717 h 1367"/>
              <a:gd name="T26" fmla="*/ 86 w 481"/>
              <a:gd name="T27" fmla="*/ 837 h 1367"/>
              <a:gd name="T28" fmla="*/ 95 w 481"/>
              <a:gd name="T29" fmla="*/ 877 h 1367"/>
              <a:gd name="T30" fmla="*/ 76 w 481"/>
              <a:gd name="T31" fmla="*/ 939 h 1367"/>
              <a:gd name="T32" fmla="*/ 86 w 481"/>
              <a:gd name="T33" fmla="*/ 1030 h 1367"/>
              <a:gd name="T34" fmla="*/ 129 w 481"/>
              <a:gd name="T35" fmla="*/ 1063 h 1367"/>
              <a:gd name="T36" fmla="*/ 147 w 481"/>
              <a:gd name="T37" fmla="*/ 1010 h 1367"/>
              <a:gd name="T38" fmla="*/ 155 w 481"/>
              <a:gd name="T39" fmla="*/ 983 h 1367"/>
              <a:gd name="T40" fmla="*/ 168 w 481"/>
              <a:gd name="T41" fmla="*/ 1016 h 1367"/>
              <a:gd name="T42" fmla="*/ 204 w 481"/>
              <a:gd name="T43" fmla="*/ 1314 h 1367"/>
              <a:gd name="T44" fmla="*/ 262 w 481"/>
              <a:gd name="T45" fmla="*/ 1365 h 1367"/>
              <a:gd name="T46" fmla="*/ 297 w 481"/>
              <a:gd name="T47" fmla="*/ 1300 h 1367"/>
              <a:gd name="T48" fmla="*/ 315 w 481"/>
              <a:gd name="T49" fmla="*/ 1121 h 1367"/>
              <a:gd name="T50" fmla="*/ 375 w 481"/>
              <a:gd name="T51" fmla="*/ 1049 h 1367"/>
              <a:gd name="T52" fmla="*/ 392 w 481"/>
              <a:gd name="T53" fmla="*/ 1029 h 1367"/>
              <a:gd name="T54" fmla="*/ 341 w 481"/>
              <a:gd name="T55" fmla="*/ 987 h 1367"/>
              <a:gd name="T56" fmla="*/ 344 w 481"/>
              <a:gd name="T57" fmla="*/ 927 h 1367"/>
              <a:gd name="T58" fmla="*/ 361 w 481"/>
              <a:gd name="T59" fmla="*/ 799 h 1367"/>
              <a:gd name="T60" fmla="*/ 388 w 481"/>
              <a:gd name="T61" fmla="*/ 642 h 1367"/>
              <a:gd name="T62" fmla="*/ 415 w 481"/>
              <a:gd name="T63" fmla="*/ 528 h 1367"/>
              <a:gd name="T64" fmla="*/ 450 w 481"/>
              <a:gd name="T65" fmla="*/ 548 h 1367"/>
              <a:gd name="T66" fmla="*/ 464 w 481"/>
              <a:gd name="T67" fmla="*/ 555 h 1367"/>
              <a:gd name="T68" fmla="*/ 435 w 481"/>
              <a:gd name="T69" fmla="*/ 522 h 1367"/>
              <a:gd name="T70" fmla="*/ 474 w 481"/>
              <a:gd name="T71" fmla="*/ 502 h 1367"/>
              <a:gd name="T72" fmla="*/ 472 w 481"/>
              <a:gd name="T73" fmla="*/ 473 h 1367"/>
              <a:gd name="T74" fmla="*/ 479 w 481"/>
              <a:gd name="T75" fmla="*/ 413 h 1367"/>
              <a:gd name="T76" fmla="*/ 461 w 481"/>
              <a:gd name="T77" fmla="*/ 311 h 1367"/>
              <a:gd name="T78" fmla="*/ 446 w 481"/>
              <a:gd name="T79" fmla="*/ 280 h 1367"/>
              <a:gd name="T80" fmla="*/ 413 w 481"/>
              <a:gd name="T81" fmla="*/ 236 h 1367"/>
              <a:gd name="T82" fmla="*/ 344 w 481"/>
              <a:gd name="T83" fmla="*/ 196 h 1367"/>
              <a:gd name="T84" fmla="*/ 313 w 481"/>
              <a:gd name="T85" fmla="*/ 154 h 1367"/>
              <a:gd name="T86" fmla="*/ 335 w 481"/>
              <a:gd name="T87" fmla="*/ 129 h 1367"/>
              <a:gd name="T88" fmla="*/ 339 w 481"/>
              <a:gd name="T89" fmla="*/ 96 h 1367"/>
              <a:gd name="T90" fmla="*/ 361 w 481"/>
              <a:gd name="T91" fmla="*/ 65 h 1367"/>
              <a:gd name="T92" fmla="*/ 357 w 481"/>
              <a:gd name="T93" fmla="*/ 16 h 1367"/>
              <a:gd name="T94" fmla="*/ 246 w 481"/>
              <a:gd name="T95" fmla="*/ 3 h 1367"/>
              <a:gd name="T96" fmla="*/ 186 w 481"/>
              <a:gd name="T97" fmla="*/ 45 h 1367"/>
              <a:gd name="T98" fmla="*/ 189 w 481"/>
              <a:gd name="T99" fmla="*/ 80 h 1367"/>
              <a:gd name="T100" fmla="*/ 166 w 481"/>
              <a:gd name="T101" fmla="*/ 963 h 1367"/>
              <a:gd name="T102" fmla="*/ 271 w 481"/>
              <a:gd name="T103" fmla="*/ 1112 h 1367"/>
              <a:gd name="T104" fmla="*/ 284 w 481"/>
              <a:gd name="T105" fmla="*/ 1112 h 1367"/>
              <a:gd name="T106" fmla="*/ 264 w 481"/>
              <a:gd name="T107" fmla="*/ 1294 h 1367"/>
              <a:gd name="T108" fmla="*/ 237 w 481"/>
              <a:gd name="T109" fmla="*/ 1282 h 1367"/>
              <a:gd name="T110" fmla="*/ 206 w 481"/>
              <a:gd name="T111" fmla="*/ 1120 h 1367"/>
              <a:gd name="T112" fmla="*/ 249 w 481"/>
              <a:gd name="T113" fmla="*/ 906 h 1367"/>
              <a:gd name="T114" fmla="*/ 262 w 481"/>
              <a:gd name="T115" fmla="*/ 998 h 1367"/>
              <a:gd name="T116" fmla="*/ 219 w 481"/>
              <a:gd name="T117" fmla="*/ 1087 h 1367"/>
              <a:gd name="T118" fmla="*/ 280 w 481"/>
              <a:gd name="T119" fmla="*/ 1087 h 1367"/>
              <a:gd name="T120" fmla="*/ 253 w 481"/>
              <a:gd name="T121" fmla="*/ 1096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1" h="1367">
                <a:moveTo>
                  <a:pt x="198" y="83"/>
                </a:moveTo>
                <a:lnTo>
                  <a:pt x="200" y="89"/>
                </a:lnTo>
                <a:lnTo>
                  <a:pt x="200" y="89"/>
                </a:lnTo>
                <a:lnTo>
                  <a:pt x="200" y="94"/>
                </a:lnTo>
                <a:lnTo>
                  <a:pt x="200" y="94"/>
                </a:lnTo>
                <a:lnTo>
                  <a:pt x="200" y="101"/>
                </a:lnTo>
                <a:lnTo>
                  <a:pt x="200" y="101"/>
                </a:lnTo>
                <a:lnTo>
                  <a:pt x="198" y="103"/>
                </a:lnTo>
                <a:lnTo>
                  <a:pt x="193" y="107"/>
                </a:lnTo>
                <a:lnTo>
                  <a:pt x="193" y="107"/>
                </a:lnTo>
                <a:lnTo>
                  <a:pt x="191" y="109"/>
                </a:lnTo>
                <a:lnTo>
                  <a:pt x="189" y="112"/>
                </a:lnTo>
                <a:lnTo>
                  <a:pt x="191" y="123"/>
                </a:lnTo>
                <a:lnTo>
                  <a:pt x="191" y="123"/>
                </a:lnTo>
                <a:lnTo>
                  <a:pt x="197" y="134"/>
                </a:lnTo>
                <a:lnTo>
                  <a:pt x="200" y="142"/>
                </a:lnTo>
                <a:lnTo>
                  <a:pt x="204" y="145"/>
                </a:lnTo>
                <a:lnTo>
                  <a:pt x="204" y="145"/>
                </a:lnTo>
                <a:lnTo>
                  <a:pt x="208" y="147"/>
                </a:lnTo>
                <a:lnTo>
                  <a:pt x="211" y="147"/>
                </a:lnTo>
                <a:lnTo>
                  <a:pt x="217" y="147"/>
                </a:lnTo>
                <a:lnTo>
                  <a:pt x="213" y="154"/>
                </a:lnTo>
                <a:lnTo>
                  <a:pt x="213" y="154"/>
                </a:lnTo>
                <a:lnTo>
                  <a:pt x="200" y="165"/>
                </a:lnTo>
                <a:lnTo>
                  <a:pt x="188" y="176"/>
                </a:lnTo>
                <a:lnTo>
                  <a:pt x="188" y="176"/>
                </a:lnTo>
                <a:lnTo>
                  <a:pt x="177" y="180"/>
                </a:lnTo>
                <a:lnTo>
                  <a:pt x="177" y="180"/>
                </a:lnTo>
                <a:lnTo>
                  <a:pt x="171" y="183"/>
                </a:lnTo>
                <a:lnTo>
                  <a:pt x="162" y="189"/>
                </a:lnTo>
                <a:lnTo>
                  <a:pt x="153" y="198"/>
                </a:lnTo>
                <a:lnTo>
                  <a:pt x="153" y="198"/>
                </a:lnTo>
                <a:lnTo>
                  <a:pt x="137" y="202"/>
                </a:lnTo>
                <a:lnTo>
                  <a:pt x="111" y="209"/>
                </a:lnTo>
                <a:lnTo>
                  <a:pt x="111" y="209"/>
                </a:lnTo>
                <a:lnTo>
                  <a:pt x="98" y="214"/>
                </a:lnTo>
                <a:lnTo>
                  <a:pt x="86" y="225"/>
                </a:lnTo>
                <a:lnTo>
                  <a:pt x="73" y="236"/>
                </a:lnTo>
                <a:lnTo>
                  <a:pt x="60" y="249"/>
                </a:lnTo>
                <a:lnTo>
                  <a:pt x="60" y="249"/>
                </a:lnTo>
                <a:lnTo>
                  <a:pt x="55" y="258"/>
                </a:lnTo>
                <a:lnTo>
                  <a:pt x="49" y="269"/>
                </a:lnTo>
                <a:lnTo>
                  <a:pt x="38" y="296"/>
                </a:lnTo>
                <a:lnTo>
                  <a:pt x="20" y="353"/>
                </a:lnTo>
                <a:lnTo>
                  <a:pt x="20" y="353"/>
                </a:lnTo>
                <a:lnTo>
                  <a:pt x="16" y="364"/>
                </a:lnTo>
                <a:lnTo>
                  <a:pt x="13" y="376"/>
                </a:lnTo>
                <a:lnTo>
                  <a:pt x="9" y="400"/>
                </a:lnTo>
                <a:lnTo>
                  <a:pt x="5" y="422"/>
                </a:lnTo>
                <a:lnTo>
                  <a:pt x="4" y="438"/>
                </a:lnTo>
                <a:lnTo>
                  <a:pt x="4" y="438"/>
                </a:lnTo>
                <a:lnTo>
                  <a:pt x="0" y="449"/>
                </a:lnTo>
                <a:lnTo>
                  <a:pt x="0" y="457"/>
                </a:lnTo>
                <a:lnTo>
                  <a:pt x="2" y="464"/>
                </a:lnTo>
                <a:lnTo>
                  <a:pt x="4" y="471"/>
                </a:lnTo>
                <a:lnTo>
                  <a:pt x="4" y="471"/>
                </a:lnTo>
                <a:lnTo>
                  <a:pt x="18" y="495"/>
                </a:lnTo>
                <a:lnTo>
                  <a:pt x="31" y="511"/>
                </a:lnTo>
                <a:lnTo>
                  <a:pt x="31" y="511"/>
                </a:lnTo>
                <a:lnTo>
                  <a:pt x="33" y="517"/>
                </a:lnTo>
                <a:lnTo>
                  <a:pt x="36" y="533"/>
                </a:lnTo>
                <a:lnTo>
                  <a:pt x="36" y="533"/>
                </a:lnTo>
                <a:lnTo>
                  <a:pt x="45" y="557"/>
                </a:lnTo>
                <a:lnTo>
                  <a:pt x="45" y="557"/>
                </a:lnTo>
                <a:lnTo>
                  <a:pt x="47" y="579"/>
                </a:lnTo>
                <a:lnTo>
                  <a:pt x="47" y="579"/>
                </a:lnTo>
                <a:lnTo>
                  <a:pt x="45" y="595"/>
                </a:lnTo>
                <a:lnTo>
                  <a:pt x="45" y="606"/>
                </a:lnTo>
                <a:lnTo>
                  <a:pt x="45" y="606"/>
                </a:lnTo>
                <a:lnTo>
                  <a:pt x="42" y="608"/>
                </a:lnTo>
                <a:lnTo>
                  <a:pt x="40" y="610"/>
                </a:lnTo>
                <a:lnTo>
                  <a:pt x="40" y="611"/>
                </a:lnTo>
                <a:lnTo>
                  <a:pt x="40" y="611"/>
                </a:lnTo>
                <a:lnTo>
                  <a:pt x="42" y="615"/>
                </a:lnTo>
                <a:lnTo>
                  <a:pt x="44" y="617"/>
                </a:lnTo>
                <a:lnTo>
                  <a:pt x="47" y="617"/>
                </a:lnTo>
                <a:lnTo>
                  <a:pt x="47" y="617"/>
                </a:lnTo>
                <a:lnTo>
                  <a:pt x="45" y="630"/>
                </a:lnTo>
                <a:lnTo>
                  <a:pt x="44" y="641"/>
                </a:lnTo>
                <a:lnTo>
                  <a:pt x="44" y="650"/>
                </a:lnTo>
                <a:lnTo>
                  <a:pt x="44" y="650"/>
                </a:lnTo>
                <a:lnTo>
                  <a:pt x="45" y="664"/>
                </a:lnTo>
                <a:lnTo>
                  <a:pt x="49" y="677"/>
                </a:lnTo>
                <a:lnTo>
                  <a:pt x="49" y="677"/>
                </a:lnTo>
                <a:lnTo>
                  <a:pt x="49" y="682"/>
                </a:lnTo>
                <a:lnTo>
                  <a:pt x="47" y="690"/>
                </a:lnTo>
                <a:lnTo>
                  <a:pt x="45" y="699"/>
                </a:lnTo>
                <a:lnTo>
                  <a:pt x="47" y="708"/>
                </a:lnTo>
                <a:lnTo>
                  <a:pt x="47" y="708"/>
                </a:lnTo>
                <a:lnTo>
                  <a:pt x="49" y="713"/>
                </a:lnTo>
                <a:lnTo>
                  <a:pt x="51" y="717"/>
                </a:lnTo>
                <a:lnTo>
                  <a:pt x="60" y="723"/>
                </a:lnTo>
                <a:lnTo>
                  <a:pt x="69" y="726"/>
                </a:lnTo>
                <a:lnTo>
                  <a:pt x="73" y="726"/>
                </a:lnTo>
                <a:lnTo>
                  <a:pt x="84" y="797"/>
                </a:lnTo>
                <a:lnTo>
                  <a:pt x="82" y="825"/>
                </a:lnTo>
                <a:lnTo>
                  <a:pt x="86" y="837"/>
                </a:lnTo>
                <a:lnTo>
                  <a:pt x="86" y="837"/>
                </a:lnTo>
                <a:lnTo>
                  <a:pt x="87" y="845"/>
                </a:lnTo>
                <a:lnTo>
                  <a:pt x="89" y="859"/>
                </a:lnTo>
                <a:lnTo>
                  <a:pt x="89" y="859"/>
                </a:lnTo>
                <a:lnTo>
                  <a:pt x="89" y="865"/>
                </a:lnTo>
                <a:lnTo>
                  <a:pt x="93" y="872"/>
                </a:lnTo>
                <a:lnTo>
                  <a:pt x="95" y="877"/>
                </a:lnTo>
                <a:lnTo>
                  <a:pt x="95" y="877"/>
                </a:lnTo>
                <a:lnTo>
                  <a:pt x="86" y="890"/>
                </a:lnTo>
                <a:lnTo>
                  <a:pt x="86" y="890"/>
                </a:lnTo>
                <a:lnTo>
                  <a:pt x="82" y="897"/>
                </a:lnTo>
                <a:lnTo>
                  <a:pt x="80" y="906"/>
                </a:lnTo>
                <a:lnTo>
                  <a:pt x="82" y="916"/>
                </a:lnTo>
                <a:lnTo>
                  <a:pt x="82" y="916"/>
                </a:lnTo>
                <a:lnTo>
                  <a:pt x="76" y="939"/>
                </a:lnTo>
                <a:lnTo>
                  <a:pt x="73" y="957"/>
                </a:lnTo>
                <a:lnTo>
                  <a:pt x="69" y="978"/>
                </a:lnTo>
                <a:lnTo>
                  <a:pt x="69" y="978"/>
                </a:lnTo>
                <a:lnTo>
                  <a:pt x="69" y="988"/>
                </a:lnTo>
                <a:lnTo>
                  <a:pt x="71" y="998"/>
                </a:lnTo>
                <a:lnTo>
                  <a:pt x="76" y="1016"/>
                </a:lnTo>
                <a:lnTo>
                  <a:pt x="86" y="1030"/>
                </a:lnTo>
                <a:lnTo>
                  <a:pt x="93" y="1043"/>
                </a:lnTo>
                <a:lnTo>
                  <a:pt x="93" y="1043"/>
                </a:lnTo>
                <a:lnTo>
                  <a:pt x="100" y="1052"/>
                </a:lnTo>
                <a:lnTo>
                  <a:pt x="109" y="1059"/>
                </a:lnTo>
                <a:lnTo>
                  <a:pt x="118" y="1063"/>
                </a:lnTo>
                <a:lnTo>
                  <a:pt x="129" y="1063"/>
                </a:lnTo>
                <a:lnTo>
                  <a:pt x="129" y="1063"/>
                </a:lnTo>
                <a:lnTo>
                  <a:pt x="133" y="1063"/>
                </a:lnTo>
                <a:lnTo>
                  <a:pt x="137" y="1059"/>
                </a:lnTo>
                <a:lnTo>
                  <a:pt x="140" y="1054"/>
                </a:lnTo>
                <a:lnTo>
                  <a:pt x="142" y="1049"/>
                </a:lnTo>
                <a:lnTo>
                  <a:pt x="146" y="1023"/>
                </a:lnTo>
                <a:lnTo>
                  <a:pt x="146" y="1023"/>
                </a:lnTo>
                <a:lnTo>
                  <a:pt x="147" y="1010"/>
                </a:lnTo>
                <a:lnTo>
                  <a:pt x="147" y="994"/>
                </a:lnTo>
                <a:lnTo>
                  <a:pt x="146" y="967"/>
                </a:lnTo>
                <a:lnTo>
                  <a:pt x="146" y="967"/>
                </a:lnTo>
                <a:lnTo>
                  <a:pt x="149" y="968"/>
                </a:lnTo>
                <a:lnTo>
                  <a:pt x="153" y="970"/>
                </a:lnTo>
                <a:lnTo>
                  <a:pt x="153" y="970"/>
                </a:lnTo>
                <a:lnTo>
                  <a:pt x="155" y="983"/>
                </a:lnTo>
                <a:lnTo>
                  <a:pt x="157" y="994"/>
                </a:lnTo>
                <a:lnTo>
                  <a:pt x="157" y="994"/>
                </a:lnTo>
                <a:lnTo>
                  <a:pt x="158" y="1003"/>
                </a:lnTo>
                <a:lnTo>
                  <a:pt x="160" y="1008"/>
                </a:lnTo>
                <a:lnTo>
                  <a:pt x="164" y="1014"/>
                </a:lnTo>
                <a:lnTo>
                  <a:pt x="164" y="1014"/>
                </a:lnTo>
                <a:lnTo>
                  <a:pt x="168" y="1016"/>
                </a:lnTo>
                <a:lnTo>
                  <a:pt x="171" y="1100"/>
                </a:lnTo>
                <a:lnTo>
                  <a:pt x="171" y="1100"/>
                </a:lnTo>
                <a:lnTo>
                  <a:pt x="173" y="1156"/>
                </a:lnTo>
                <a:lnTo>
                  <a:pt x="178" y="1209"/>
                </a:lnTo>
                <a:lnTo>
                  <a:pt x="188" y="1256"/>
                </a:lnTo>
                <a:lnTo>
                  <a:pt x="198" y="1298"/>
                </a:lnTo>
                <a:lnTo>
                  <a:pt x="204" y="1314"/>
                </a:lnTo>
                <a:lnTo>
                  <a:pt x="211" y="1331"/>
                </a:lnTo>
                <a:lnTo>
                  <a:pt x="219" y="1344"/>
                </a:lnTo>
                <a:lnTo>
                  <a:pt x="226" y="1355"/>
                </a:lnTo>
                <a:lnTo>
                  <a:pt x="235" y="1362"/>
                </a:lnTo>
                <a:lnTo>
                  <a:pt x="242" y="1365"/>
                </a:lnTo>
                <a:lnTo>
                  <a:pt x="253" y="1367"/>
                </a:lnTo>
                <a:lnTo>
                  <a:pt x="262" y="1365"/>
                </a:lnTo>
                <a:lnTo>
                  <a:pt x="262" y="1365"/>
                </a:lnTo>
                <a:lnTo>
                  <a:pt x="268" y="1364"/>
                </a:lnTo>
                <a:lnTo>
                  <a:pt x="271" y="1360"/>
                </a:lnTo>
                <a:lnTo>
                  <a:pt x="280" y="1349"/>
                </a:lnTo>
                <a:lnTo>
                  <a:pt x="286" y="1334"/>
                </a:lnTo>
                <a:lnTo>
                  <a:pt x="293" y="1318"/>
                </a:lnTo>
                <a:lnTo>
                  <a:pt x="297" y="1300"/>
                </a:lnTo>
                <a:lnTo>
                  <a:pt x="302" y="1280"/>
                </a:lnTo>
                <a:lnTo>
                  <a:pt x="308" y="1236"/>
                </a:lnTo>
                <a:lnTo>
                  <a:pt x="311" y="1194"/>
                </a:lnTo>
                <a:lnTo>
                  <a:pt x="313" y="1158"/>
                </a:lnTo>
                <a:lnTo>
                  <a:pt x="313" y="1123"/>
                </a:lnTo>
                <a:lnTo>
                  <a:pt x="313" y="1123"/>
                </a:lnTo>
                <a:lnTo>
                  <a:pt x="315" y="1121"/>
                </a:lnTo>
                <a:lnTo>
                  <a:pt x="319" y="1118"/>
                </a:lnTo>
                <a:lnTo>
                  <a:pt x="319" y="1118"/>
                </a:lnTo>
                <a:lnTo>
                  <a:pt x="313" y="1065"/>
                </a:lnTo>
                <a:lnTo>
                  <a:pt x="324" y="1063"/>
                </a:lnTo>
                <a:lnTo>
                  <a:pt x="375" y="1065"/>
                </a:lnTo>
                <a:lnTo>
                  <a:pt x="375" y="1049"/>
                </a:lnTo>
                <a:lnTo>
                  <a:pt x="375" y="1049"/>
                </a:lnTo>
                <a:lnTo>
                  <a:pt x="388" y="1047"/>
                </a:lnTo>
                <a:lnTo>
                  <a:pt x="395" y="1045"/>
                </a:lnTo>
                <a:lnTo>
                  <a:pt x="399" y="1041"/>
                </a:lnTo>
                <a:lnTo>
                  <a:pt x="399" y="1041"/>
                </a:lnTo>
                <a:lnTo>
                  <a:pt x="399" y="1039"/>
                </a:lnTo>
                <a:lnTo>
                  <a:pt x="397" y="1036"/>
                </a:lnTo>
                <a:lnTo>
                  <a:pt x="392" y="1029"/>
                </a:lnTo>
                <a:lnTo>
                  <a:pt x="392" y="1029"/>
                </a:lnTo>
                <a:lnTo>
                  <a:pt x="382" y="1021"/>
                </a:lnTo>
                <a:lnTo>
                  <a:pt x="366" y="1012"/>
                </a:lnTo>
                <a:lnTo>
                  <a:pt x="346" y="999"/>
                </a:lnTo>
                <a:lnTo>
                  <a:pt x="346" y="999"/>
                </a:lnTo>
                <a:lnTo>
                  <a:pt x="344" y="996"/>
                </a:lnTo>
                <a:lnTo>
                  <a:pt x="341" y="987"/>
                </a:lnTo>
                <a:lnTo>
                  <a:pt x="341" y="987"/>
                </a:lnTo>
                <a:lnTo>
                  <a:pt x="341" y="979"/>
                </a:lnTo>
                <a:lnTo>
                  <a:pt x="341" y="974"/>
                </a:lnTo>
                <a:lnTo>
                  <a:pt x="341" y="974"/>
                </a:lnTo>
                <a:lnTo>
                  <a:pt x="342" y="952"/>
                </a:lnTo>
                <a:lnTo>
                  <a:pt x="344" y="927"/>
                </a:lnTo>
                <a:lnTo>
                  <a:pt x="344" y="927"/>
                </a:lnTo>
                <a:lnTo>
                  <a:pt x="346" y="896"/>
                </a:lnTo>
                <a:lnTo>
                  <a:pt x="348" y="874"/>
                </a:lnTo>
                <a:lnTo>
                  <a:pt x="350" y="855"/>
                </a:lnTo>
                <a:lnTo>
                  <a:pt x="350" y="855"/>
                </a:lnTo>
                <a:lnTo>
                  <a:pt x="357" y="825"/>
                </a:lnTo>
                <a:lnTo>
                  <a:pt x="361" y="808"/>
                </a:lnTo>
                <a:lnTo>
                  <a:pt x="361" y="799"/>
                </a:lnTo>
                <a:lnTo>
                  <a:pt x="361" y="799"/>
                </a:lnTo>
                <a:lnTo>
                  <a:pt x="357" y="788"/>
                </a:lnTo>
                <a:lnTo>
                  <a:pt x="355" y="786"/>
                </a:lnTo>
                <a:lnTo>
                  <a:pt x="359" y="783"/>
                </a:lnTo>
                <a:lnTo>
                  <a:pt x="361" y="715"/>
                </a:lnTo>
                <a:lnTo>
                  <a:pt x="361" y="715"/>
                </a:lnTo>
                <a:lnTo>
                  <a:pt x="388" y="642"/>
                </a:lnTo>
                <a:lnTo>
                  <a:pt x="388" y="642"/>
                </a:lnTo>
                <a:lnTo>
                  <a:pt x="406" y="562"/>
                </a:lnTo>
                <a:lnTo>
                  <a:pt x="406" y="562"/>
                </a:lnTo>
                <a:lnTo>
                  <a:pt x="408" y="551"/>
                </a:lnTo>
                <a:lnTo>
                  <a:pt x="406" y="540"/>
                </a:lnTo>
                <a:lnTo>
                  <a:pt x="404" y="528"/>
                </a:lnTo>
                <a:lnTo>
                  <a:pt x="415" y="528"/>
                </a:lnTo>
                <a:lnTo>
                  <a:pt x="415" y="528"/>
                </a:lnTo>
                <a:lnTo>
                  <a:pt x="421" y="528"/>
                </a:lnTo>
                <a:lnTo>
                  <a:pt x="421" y="528"/>
                </a:lnTo>
                <a:lnTo>
                  <a:pt x="430" y="531"/>
                </a:lnTo>
                <a:lnTo>
                  <a:pt x="443" y="540"/>
                </a:lnTo>
                <a:lnTo>
                  <a:pt x="443" y="540"/>
                </a:lnTo>
                <a:lnTo>
                  <a:pt x="450" y="548"/>
                </a:lnTo>
                <a:lnTo>
                  <a:pt x="454" y="553"/>
                </a:lnTo>
                <a:lnTo>
                  <a:pt x="454" y="553"/>
                </a:lnTo>
                <a:lnTo>
                  <a:pt x="455" y="555"/>
                </a:lnTo>
                <a:lnTo>
                  <a:pt x="459" y="557"/>
                </a:lnTo>
                <a:lnTo>
                  <a:pt x="463" y="557"/>
                </a:lnTo>
                <a:lnTo>
                  <a:pt x="464" y="555"/>
                </a:lnTo>
                <a:lnTo>
                  <a:pt x="464" y="555"/>
                </a:lnTo>
                <a:lnTo>
                  <a:pt x="464" y="550"/>
                </a:lnTo>
                <a:lnTo>
                  <a:pt x="461" y="544"/>
                </a:lnTo>
                <a:lnTo>
                  <a:pt x="457" y="537"/>
                </a:lnTo>
                <a:lnTo>
                  <a:pt x="452" y="531"/>
                </a:lnTo>
                <a:lnTo>
                  <a:pt x="452" y="531"/>
                </a:lnTo>
                <a:lnTo>
                  <a:pt x="444" y="526"/>
                </a:lnTo>
                <a:lnTo>
                  <a:pt x="435" y="522"/>
                </a:lnTo>
                <a:lnTo>
                  <a:pt x="428" y="520"/>
                </a:lnTo>
                <a:lnTo>
                  <a:pt x="435" y="519"/>
                </a:lnTo>
                <a:lnTo>
                  <a:pt x="435" y="519"/>
                </a:lnTo>
                <a:lnTo>
                  <a:pt x="463" y="511"/>
                </a:lnTo>
                <a:lnTo>
                  <a:pt x="463" y="511"/>
                </a:lnTo>
                <a:lnTo>
                  <a:pt x="468" y="508"/>
                </a:lnTo>
                <a:lnTo>
                  <a:pt x="474" y="502"/>
                </a:lnTo>
                <a:lnTo>
                  <a:pt x="479" y="491"/>
                </a:lnTo>
                <a:lnTo>
                  <a:pt x="479" y="491"/>
                </a:lnTo>
                <a:lnTo>
                  <a:pt x="479" y="488"/>
                </a:lnTo>
                <a:lnTo>
                  <a:pt x="479" y="484"/>
                </a:lnTo>
                <a:lnTo>
                  <a:pt x="477" y="480"/>
                </a:lnTo>
                <a:lnTo>
                  <a:pt x="472" y="473"/>
                </a:lnTo>
                <a:lnTo>
                  <a:pt x="472" y="473"/>
                </a:lnTo>
                <a:lnTo>
                  <a:pt x="475" y="469"/>
                </a:lnTo>
                <a:lnTo>
                  <a:pt x="479" y="462"/>
                </a:lnTo>
                <a:lnTo>
                  <a:pt x="481" y="455"/>
                </a:lnTo>
                <a:lnTo>
                  <a:pt x="481" y="455"/>
                </a:lnTo>
                <a:lnTo>
                  <a:pt x="481" y="446"/>
                </a:lnTo>
                <a:lnTo>
                  <a:pt x="481" y="435"/>
                </a:lnTo>
                <a:lnTo>
                  <a:pt x="479" y="413"/>
                </a:lnTo>
                <a:lnTo>
                  <a:pt x="479" y="413"/>
                </a:lnTo>
                <a:lnTo>
                  <a:pt x="479" y="398"/>
                </a:lnTo>
                <a:lnTo>
                  <a:pt x="475" y="380"/>
                </a:lnTo>
                <a:lnTo>
                  <a:pt x="474" y="356"/>
                </a:lnTo>
                <a:lnTo>
                  <a:pt x="474" y="356"/>
                </a:lnTo>
                <a:lnTo>
                  <a:pt x="466" y="338"/>
                </a:lnTo>
                <a:lnTo>
                  <a:pt x="461" y="311"/>
                </a:lnTo>
                <a:lnTo>
                  <a:pt x="461" y="311"/>
                </a:lnTo>
                <a:lnTo>
                  <a:pt x="459" y="304"/>
                </a:lnTo>
                <a:lnTo>
                  <a:pt x="455" y="300"/>
                </a:lnTo>
                <a:lnTo>
                  <a:pt x="454" y="298"/>
                </a:lnTo>
                <a:lnTo>
                  <a:pt x="454" y="298"/>
                </a:lnTo>
                <a:lnTo>
                  <a:pt x="450" y="293"/>
                </a:lnTo>
                <a:lnTo>
                  <a:pt x="446" y="280"/>
                </a:lnTo>
                <a:lnTo>
                  <a:pt x="446" y="280"/>
                </a:lnTo>
                <a:lnTo>
                  <a:pt x="444" y="273"/>
                </a:lnTo>
                <a:lnTo>
                  <a:pt x="439" y="264"/>
                </a:lnTo>
                <a:lnTo>
                  <a:pt x="426" y="245"/>
                </a:lnTo>
                <a:lnTo>
                  <a:pt x="426" y="245"/>
                </a:lnTo>
                <a:lnTo>
                  <a:pt x="421" y="240"/>
                </a:lnTo>
                <a:lnTo>
                  <a:pt x="413" y="236"/>
                </a:lnTo>
                <a:lnTo>
                  <a:pt x="397" y="227"/>
                </a:lnTo>
                <a:lnTo>
                  <a:pt x="375" y="218"/>
                </a:lnTo>
                <a:lnTo>
                  <a:pt x="375" y="218"/>
                </a:lnTo>
                <a:lnTo>
                  <a:pt x="359" y="209"/>
                </a:lnTo>
                <a:lnTo>
                  <a:pt x="359" y="209"/>
                </a:lnTo>
                <a:lnTo>
                  <a:pt x="353" y="203"/>
                </a:lnTo>
                <a:lnTo>
                  <a:pt x="344" y="196"/>
                </a:lnTo>
                <a:lnTo>
                  <a:pt x="333" y="189"/>
                </a:lnTo>
                <a:lnTo>
                  <a:pt x="333" y="189"/>
                </a:lnTo>
                <a:lnTo>
                  <a:pt x="324" y="182"/>
                </a:lnTo>
                <a:lnTo>
                  <a:pt x="315" y="173"/>
                </a:lnTo>
                <a:lnTo>
                  <a:pt x="310" y="165"/>
                </a:lnTo>
                <a:lnTo>
                  <a:pt x="313" y="154"/>
                </a:lnTo>
                <a:lnTo>
                  <a:pt x="313" y="154"/>
                </a:lnTo>
                <a:lnTo>
                  <a:pt x="317" y="154"/>
                </a:lnTo>
                <a:lnTo>
                  <a:pt x="321" y="154"/>
                </a:lnTo>
                <a:lnTo>
                  <a:pt x="324" y="154"/>
                </a:lnTo>
                <a:lnTo>
                  <a:pt x="324" y="154"/>
                </a:lnTo>
                <a:lnTo>
                  <a:pt x="328" y="149"/>
                </a:lnTo>
                <a:lnTo>
                  <a:pt x="331" y="140"/>
                </a:lnTo>
                <a:lnTo>
                  <a:pt x="335" y="129"/>
                </a:lnTo>
                <a:lnTo>
                  <a:pt x="335" y="129"/>
                </a:lnTo>
                <a:lnTo>
                  <a:pt x="337" y="123"/>
                </a:lnTo>
                <a:lnTo>
                  <a:pt x="337" y="112"/>
                </a:lnTo>
                <a:lnTo>
                  <a:pt x="337" y="112"/>
                </a:lnTo>
                <a:lnTo>
                  <a:pt x="337" y="101"/>
                </a:lnTo>
                <a:lnTo>
                  <a:pt x="335" y="98"/>
                </a:lnTo>
                <a:lnTo>
                  <a:pt x="339" y="96"/>
                </a:lnTo>
                <a:lnTo>
                  <a:pt x="339" y="85"/>
                </a:lnTo>
                <a:lnTo>
                  <a:pt x="339" y="85"/>
                </a:lnTo>
                <a:lnTo>
                  <a:pt x="344" y="81"/>
                </a:lnTo>
                <a:lnTo>
                  <a:pt x="350" y="76"/>
                </a:lnTo>
                <a:lnTo>
                  <a:pt x="355" y="71"/>
                </a:lnTo>
                <a:lnTo>
                  <a:pt x="355" y="71"/>
                </a:lnTo>
                <a:lnTo>
                  <a:pt x="361" y="65"/>
                </a:lnTo>
                <a:lnTo>
                  <a:pt x="364" y="60"/>
                </a:lnTo>
                <a:lnTo>
                  <a:pt x="366" y="49"/>
                </a:lnTo>
                <a:lnTo>
                  <a:pt x="366" y="30"/>
                </a:lnTo>
                <a:lnTo>
                  <a:pt x="366" y="30"/>
                </a:lnTo>
                <a:lnTo>
                  <a:pt x="364" y="25"/>
                </a:lnTo>
                <a:lnTo>
                  <a:pt x="361" y="20"/>
                </a:lnTo>
                <a:lnTo>
                  <a:pt x="357" y="16"/>
                </a:lnTo>
                <a:lnTo>
                  <a:pt x="350" y="12"/>
                </a:lnTo>
                <a:lnTo>
                  <a:pt x="335" y="7"/>
                </a:lnTo>
                <a:lnTo>
                  <a:pt x="317" y="1"/>
                </a:lnTo>
                <a:lnTo>
                  <a:pt x="297" y="0"/>
                </a:lnTo>
                <a:lnTo>
                  <a:pt x="279" y="0"/>
                </a:lnTo>
                <a:lnTo>
                  <a:pt x="260" y="1"/>
                </a:lnTo>
                <a:lnTo>
                  <a:pt x="246" y="3"/>
                </a:lnTo>
                <a:lnTo>
                  <a:pt x="246" y="3"/>
                </a:lnTo>
                <a:lnTo>
                  <a:pt x="233" y="9"/>
                </a:lnTo>
                <a:lnTo>
                  <a:pt x="220" y="14"/>
                </a:lnTo>
                <a:lnTo>
                  <a:pt x="209" y="21"/>
                </a:lnTo>
                <a:lnTo>
                  <a:pt x="200" y="29"/>
                </a:lnTo>
                <a:lnTo>
                  <a:pt x="191" y="38"/>
                </a:lnTo>
                <a:lnTo>
                  <a:pt x="186" y="45"/>
                </a:lnTo>
                <a:lnTo>
                  <a:pt x="182" y="54"/>
                </a:lnTo>
                <a:lnTo>
                  <a:pt x="178" y="61"/>
                </a:lnTo>
                <a:lnTo>
                  <a:pt x="178" y="61"/>
                </a:lnTo>
                <a:lnTo>
                  <a:pt x="180" y="67"/>
                </a:lnTo>
                <a:lnTo>
                  <a:pt x="182" y="72"/>
                </a:lnTo>
                <a:lnTo>
                  <a:pt x="186" y="76"/>
                </a:lnTo>
                <a:lnTo>
                  <a:pt x="189" y="80"/>
                </a:lnTo>
                <a:lnTo>
                  <a:pt x="197" y="83"/>
                </a:lnTo>
                <a:lnTo>
                  <a:pt x="198" y="83"/>
                </a:lnTo>
                <a:lnTo>
                  <a:pt x="198" y="83"/>
                </a:lnTo>
                <a:close/>
                <a:moveTo>
                  <a:pt x="157" y="952"/>
                </a:moveTo>
                <a:lnTo>
                  <a:pt x="157" y="952"/>
                </a:lnTo>
                <a:lnTo>
                  <a:pt x="166" y="963"/>
                </a:lnTo>
                <a:lnTo>
                  <a:pt x="166" y="963"/>
                </a:lnTo>
                <a:lnTo>
                  <a:pt x="166" y="985"/>
                </a:lnTo>
                <a:lnTo>
                  <a:pt x="158" y="968"/>
                </a:lnTo>
                <a:lnTo>
                  <a:pt x="157" y="952"/>
                </a:lnTo>
                <a:close/>
                <a:moveTo>
                  <a:pt x="226" y="1107"/>
                </a:moveTo>
                <a:lnTo>
                  <a:pt x="268" y="1105"/>
                </a:lnTo>
                <a:lnTo>
                  <a:pt x="268" y="1105"/>
                </a:lnTo>
                <a:lnTo>
                  <a:pt x="271" y="1112"/>
                </a:lnTo>
                <a:lnTo>
                  <a:pt x="273" y="1118"/>
                </a:lnTo>
                <a:lnTo>
                  <a:pt x="277" y="1120"/>
                </a:lnTo>
                <a:lnTo>
                  <a:pt x="277" y="1120"/>
                </a:lnTo>
                <a:lnTo>
                  <a:pt x="279" y="1120"/>
                </a:lnTo>
                <a:lnTo>
                  <a:pt x="280" y="1118"/>
                </a:lnTo>
                <a:lnTo>
                  <a:pt x="284" y="1112"/>
                </a:lnTo>
                <a:lnTo>
                  <a:pt x="284" y="1112"/>
                </a:lnTo>
                <a:lnTo>
                  <a:pt x="284" y="1140"/>
                </a:lnTo>
                <a:lnTo>
                  <a:pt x="282" y="1198"/>
                </a:lnTo>
                <a:lnTo>
                  <a:pt x="280" y="1231"/>
                </a:lnTo>
                <a:lnTo>
                  <a:pt x="277" y="1260"/>
                </a:lnTo>
                <a:lnTo>
                  <a:pt x="271" y="1282"/>
                </a:lnTo>
                <a:lnTo>
                  <a:pt x="268" y="1291"/>
                </a:lnTo>
                <a:lnTo>
                  <a:pt x="264" y="1294"/>
                </a:lnTo>
                <a:lnTo>
                  <a:pt x="264" y="1294"/>
                </a:lnTo>
                <a:lnTo>
                  <a:pt x="260" y="1298"/>
                </a:lnTo>
                <a:lnTo>
                  <a:pt x="257" y="1298"/>
                </a:lnTo>
                <a:lnTo>
                  <a:pt x="253" y="1298"/>
                </a:lnTo>
                <a:lnTo>
                  <a:pt x="249" y="1298"/>
                </a:lnTo>
                <a:lnTo>
                  <a:pt x="242" y="1293"/>
                </a:lnTo>
                <a:lnTo>
                  <a:pt x="237" y="1282"/>
                </a:lnTo>
                <a:lnTo>
                  <a:pt x="231" y="1269"/>
                </a:lnTo>
                <a:lnTo>
                  <a:pt x="226" y="1254"/>
                </a:lnTo>
                <a:lnTo>
                  <a:pt x="219" y="1220"/>
                </a:lnTo>
                <a:lnTo>
                  <a:pt x="213" y="1183"/>
                </a:lnTo>
                <a:lnTo>
                  <a:pt x="209" y="1151"/>
                </a:lnTo>
                <a:lnTo>
                  <a:pt x="206" y="1120"/>
                </a:lnTo>
                <a:lnTo>
                  <a:pt x="206" y="1120"/>
                </a:lnTo>
                <a:lnTo>
                  <a:pt x="213" y="1118"/>
                </a:lnTo>
                <a:lnTo>
                  <a:pt x="217" y="1118"/>
                </a:lnTo>
                <a:lnTo>
                  <a:pt x="220" y="1116"/>
                </a:lnTo>
                <a:lnTo>
                  <a:pt x="220" y="1116"/>
                </a:lnTo>
                <a:lnTo>
                  <a:pt x="226" y="1107"/>
                </a:lnTo>
                <a:lnTo>
                  <a:pt x="226" y="1107"/>
                </a:lnTo>
                <a:close/>
                <a:moveTo>
                  <a:pt x="249" y="906"/>
                </a:moveTo>
                <a:lnTo>
                  <a:pt x="249" y="906"/>
                </a:lnTo>
                <a:lnTo>
                  <a:pt x="262" y="948"/>
                </a:lnTo>
                <a:lnTo>
                  <a:pt x="262" y="948"/>
                </a:lnTo>
                <a:lnTo>
                  <a:pt x="268" y="978"/>
                </a:lnTo>
                <a:lnTo>
                  <a:pt x="271" y="998"/>
                </a:lnTo>
                <a:lnTo>
                  <a:pt x="271" y="998"/>
                </a:lnTo>
                <a:lnTo>
                  <a:pt x="262" y="998"/>
                </a:lnTo>
                <a:lnTo>
                  <a:pt x="253" y="996"/>
                </a:lnTo>
                <a:lnTo>
                  <a:pt x="253" y="996"/>
                </a:lnTo>
                <a:lnTo>
                  <a:pt x="246" y="990"/>
                </a:lnTo>
                <a:lnTo>
                  <a:pt x="242" y="978"/>
                </a:lnTo>
                <a:lnTo>
                  <a:pt x="249" y="906"/>
                </a:lnTo>
                <a:close/>
                <a:moveTo>
                  <a:pt x="224" y="1090"/>
                </a:moveTo>
                <a:lnTo>
                  <a:pt x="219" y="1087"/>
                </a:lnTo>
                <a:lnTo>
                  <a:pt x="224" y="1021"/>
                </a:lnTo>
                <a:lnTo>
                  <a:pt x="244" y="1023"/>
                </a:lnTo>
                <a:lnTo>
                  <a:pt x="249" y="1014"/>
                </a:lnTo>
                <a:lnTo>
                  <a:pt x="253" y="1016"/>
                </a:lnTo>
                <a:lnTo>
                  <a:pt x="262" y="1019"/>
                </a:lnTo>
                <a:lnTo>
                  <a:pt x="275" y="1034"/>
                </a:lnTo>
                <a:lnTo>
                  <a:pt x="280" y="1087"/>
                </a:lnTo>
                <a:lnTo>
                  <a:pt x="280" y="1087"/>
                </a:lnTo>
                <a:lnTo>
                  <a:pt x="277" y="1087"/>
                </a:lnTo>
                <a:lnTo>
                  <a:pt x="273" y="1089"/>
                </a:lnTo>
                <a:lnTo>
                  <a:pt x="273" y="1089"/>
                </a:lnTo>
                <a:lnTo>
                  <a:pt x="270" y="1090"/>
                </a:lnTo>
                <a:lnTo>
                  <a:pt x="268" y="1092"/>
                </a:lnTo>
                <a:lnTo>
                  <a:pt x="253" y="1096"/>
                </a:lnTo>
                <a:lnTo>
                  <a:pt x="228" y="1094"/>
                </a:lnTo>
                <a:lnTo>
                  <a:pt x="224" y="109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040F6008-B849-4BDD-A888-ADA695DE5172}"/>
              </a:ext>
            </a:extLst>
          </p:cNvPr>
          <p:cNvSpPr>
            <a:spLocks noEditPoints="1"/>
          </p:cNvSpPr>
          <p:nvPr/>
        </p:nvSpPr>
        <p:spPr bwMode="auto">
          <a:xfrm>
            <a:off x="6202112" y="2800967"/>
            <a:ext cx="1352926" cy="1590164"/>
          </a:xfrm>
          <a:custGeom>
            <a:avLst/>
            <a:gdLst>
              <a:gd name="T0" fmla="*/ 554 w 3262"/>
              <a:gd name="T1" fmla="*/ 3690 h 3834"/>
              <a:gd name="T2" fmla="*/ 440 w 3262"/>
              <a:gd name="T3" fmla="*/ 3224 h 3834"/>
              <a:gd name="T4" fmla="*/ 634 w 3262"/>
              <a:gd name="T5" fmla="*/ 3244 h 3834"/>
              <a:gd name="T6" fmla="*/ 146 w 3262"/>
              <a:gd name="T7" fmla="*/ 3202 h 3834"/>
              <a:gd name="T8" fmla="*/ 268 w 3262"/>
              <a:gd name="T9" fmla="*/ 3472 h 3834"/>
              <a:gd name="T10" fmla="*/ 1766 w 3262"/>
              <a:gd name="T11" fmla="*/ 3232 h 3834"/>
              <a:gd name="T12" fmla="*/ 2594 w 3262"/>
              <a:gd name="T13" fmla="*/ 3218 h 3834"/>
              <a:gd name="T14" fmla="*/ 834 w 3262"/>
              <a:gd name="T15" fmla="*/ 3190 h 3834"/>
              <a:gd name="T16" fmla="*/ 2518 w 3262"/>
              <a:gd name="T17" fmla="*/ 3182 h 3834"/>
              <a:gd name="T18" fmla="*/ 2432 w 3262"/>
              <a:gd name="T19" fmla="*/ 3146 h 3834"/>
              <a:gd name="T20" fmla="*/ 3010 w 3262"/>
              <a:gd name="T21" fmla="*/ 3316 h 3834"/>
              <a:gd name="T22" fmla="*/ 2860 w 3262"/>
              <a:gd name="T23" fmla="*/ 3040 h 3834"/>
              <a:gd name="T24" fmla="*/ 2486 w 3262"/>
              <a:gd name="T25" fmla="*/ 3040 h 3834"/>
              <a:gd name="T26" fmla="*/ 2158 w 3262"/>
              <a:gd name="T27" fmla="*/ 3042 h 3834"/>
              <a:gd name="T28" fmla="*/ 134 w 3262"/>
              <a:gd name="T29" fmla="*/ 3076 h 3834"/>
              <a:gd name="T30" fmla="*/ 146 w 3262"/>
              <a:gd name="T31" fmla="*/ 2942 h 3834"/>
              <a:gd name="T32" fmla="*/ 2876 w 3262"/>
              <a:gd name="T33" fmla="*/ 2797 h 3834"/>
              <a:gd name="T34" fmla="*/ 842 w 3262"/>
              <a:gd name="T35" fmla="*/ 2785 h 3834"/>
              <a:gd name="T36" fmla="*/ 558 w 3262"/>
              <a:gd name="T37" fmla="*/ 3008 h 3834"/>
              <a:gd name="T38" fmla="*/ 2434 w 3262"/>
              <a:gd name="T39" fmla="*/ 2699 h 3834"/>
              <a:gd name="T40" fmla="*/ 980 w 3262"/>
              <a:gd name="T41" fmla="*/ 2607 h 3834"/>
              <a:gd name="T42" fmla="*/ 3080 w 3262"/>
              <a:gd name="T43" fmla="*/ 2655 h 3834"/>
              <a:gd name="T44" fmla="*/ 898 w 3262"/>
              <a:gd name="T45" fmla="*/ 2641 h 3834"/>
              <a:gd name="T46" fmla="*/ 2234 w 3262"/>
              <a:gd name="T47" fmla="*/ 2565 h 3834"/>
              <a:gd name="T48" fmla="*/ 3006 w 3262"/>
              <a:gd name="T49" fmla="*/ 2531 h 3834"/>
              <a:gd name="T50" fmla="*/ 566 w 3262"/>
              <a:gd name="T51" fmla="*/ 2573 h 3834"/>
              <a:gd name="T52" fmla="*/ 2796 w 3262"/>
              <a:gd name="T53" fmla="*/ 2649 h 3834"/>
              <a:gd name="T54" fmla="*/ 1708 w 3262"/>
              <a:gd name="T55" fmla="*/ 2627 h 3834"/>
              <a:gd name="T56" fmla="*/ 2518 w 3262"/>
              <a:gd name="T57" fmla="*/ 2613 h 3834"/>
              <a:gd name="T58" fmla="*/ 2028 w 3262"/>
              <a:gd name="T59" fmla="*/ 2365 h 3834"/>
              <a:gd name="T60" fmla="*/ 2808 w 3262"/>
              <a:gd name="T61" fmla="*/ 2565 h 3834"/>
              <a:gd name="T62" fmla="*/ 2726 w 3262"/>
              <a:gd name="T63" fmla="*/ 2305 h 3834"/>
              <a:gd name="T64" fmla="*/ 1376 w 3262"/>
              <a:gd name="T65" fmla="*/ 2643 h 3834"/>
              <a:gd name="T66" fmla="*/ 2180 w 3262"/>
              <a:gd name="T67" fmla="*/ 2289 h 3834"/>
              <a:gd name="T68" fmla="*/ 1304 w 3262"/>
              <a:gd name="T69" fmla="*/ 2383 h 3834"/>
              <a:gd name="T70" fmla="*/ 1622 w 3262"/>
              <a:gd name="T71" fmla="*/ 2019 h 3834"/>
              <a:gd name="T72" fmla="*/ 964 w 3262"/>
              <a:gd name="T73" fmla="*/ 2021 h 3834"/>
              <a:gd name="T74" fmla="*/ 1460 w 3262"/>
              <a:gd name="T75" fmla="*/ 1647 h 3834"/>
              <a:gd name="T76" fmla="*/ 1156 w 3262"/>
              <a:gd name="T77" fmla="*/ 1769 h 3834"/>
              <a:gd name="T78" fmla="*/ 1582 w 3262"/>
              <a:gd name="T79" fmla="*/ 1391 h 3834"/>
              <a:gd name="T80" fmla="*/ 1224 w 3262"/>
              <a:gd name="T81" fmla="*/ 1525 h 3834"/>
              <a:gd name="T82" fmla="*/ 1640 w 3262"/>
              <a:gd name="T83" fmla="*/ 34 h 3834"/>
              <a:gd name="T84" fmla="*/ 1742 w 3262"/>
              <a:gd name="T85" fmla="*/ 424 h 3834"/>
              <a:gd name="T86" fmla="*/ 2426 w 3262"/>
              <a:gd name="T87" fmla="*/ 1023 h 3834"/>
              <a:gd name="T88" fmla="*/ 2664 w 3262"/>
              <a:gd name="T89" fmla="*/ 1441 h 3834"/>
              <a:gd name="T90" fmla="*/ 2368 w 3262"/>
              <a:gd name="T91" fmla="*/ 1825 h 3834"/>
              <a:gd name="T92" fmla="*/ 2094 w 3262"/>
              <a:gd name="T93" fmla="*/ 2087 h 3834"/>
              <a:gd name="T94" fmla="*/ 2870 w 3262"/>
              <a:gd name="T95" fmla="*/ 2221 h 3834"/>
              <a:gd name="T96" fmla="*/ 2968 w 3262"/>
              <a:gd name="T97" fmla="*/ 3526 h 3834"/>
              <a:gd name="T98" fmla="*/ 2078 w 3262"/>
              <a:gd name="T99" fmla="*/ 3158 h 3834"/>
              <a:gd name="T100" fmla="*/ 1624 w 3262"/>
              <a:gd name="T101" fmla="*/ 3104 h 3834"/>
              <a:gd name="T102" fmla="*/ 1124 w 3262"/>
              <a:gd name="T103" fmla="*/ 3686 h 3834"/>
              <a:gd name="T104" fmla="*/ 0 w 3262"/>
              <a:gd name="T105" fmla="*/ 3136 h 3834"/>
              <a:gd name="T106" fmla="*/ 794 w 3262"/>
              <a:gd name="T107" fmla="*/ 2361 h 3834"/>
              <a:gd name="T108" fmla="*/ 886 w 3262"/>
              <a:gd name="T109" fmla="*/ 2173 h 3834"/>
              <a:gd name="T110" fmla="*/ 706 w 3262"/>
              <a:gd name="T111" fmla="*/ 1823 h 3834"/>
              <a:gd name="T112" fmla="*/ 598 w 3262"/>
              <a:gd name="T113" fmla="*/ 1859 h 3834"/>
              <a:gd name="T114" fmla="*/ 714 w 3262"/>
              <a:gd name="T115" fmla="*/ 1627 h 3834"/>
              <a:gd name="T116" fmla="*/ 1176 w 3262"/>
              <a:gd name="T117" fmla="*/ 995 h 3834"/>
              <a:gd name="T118" fmla="*/ 1400 w 3262"/>
              <a:gd name="T119" fmla="*/ 550 h 3834"/>
              <a:gd name="T120" fmla="*/ 1264 w 3262"/>
              <a:gd name="T121" fmla="*/ 278 h 3834"/>
              <a:gd name="T122" fmla="*/ 1380 w 3262"/>
              <a:gd name="T123" fmla="*/ 38 h 3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62" h="3834">
                <a:moveTo>
                  <a:pt x="810" y="3700"/>
                </a:moveTo>
                <a:lnTo>
                  <a:pt x="810" y="3700"/>
                </a:lnTo>
                <a:lnTo>
                  <a:pt x="758" y="3710"/>
                </a:lnTo>
                <a:lnTo>
                  <a:pt x="732" y="3714"/>
                </a:lnTo>
                <a:lnTo>
                  <a:pt x="716" y="3716"/>
                </a:lnTo>
                <a:lnTo>
                  <a:pt x="658" y="3716"/>
                </a:lnTo>
                <a:lnTo>
                  <a:pt x="658" y="3716"/>
                </a:lnTo>
                <a:lnTo>
                  <a:pt x="654" y="3710"/>
                </a:lnTo>
                <a:lnTo>
                  <a:pt x="654" y="3704"/>
                </a:lnTo>
                <a:lnTo>
                  <a:pt x="720" y="3394"/>
                </a:lnTo>
                <a:lnTo>
                  <a:pt x="728" y="3394"/>
                </a:lnTo>
                <a:lnTo>
                  <a:pt x="810" y="3700"/>
                </a:lnTo>
                <a:close/>
                <a:moveTo>
                  <a:pt x="398" y="3610"/>
                </a:moveTo>
                <a:lnTo>
                  <a:pt x="398" y="3610"/>
                </a:lnTo>
                <a:lnTo>
                  <a:pt x="382" y="3600"/>
                </a:lnTo>
                <a:lnTo>
                  <a:pt x="366" y="3588"/>
                </a:lnTo>
                <a:lnTo>
                  <a:pt x="334" y="3560"/>
                </a:lnTo>
                <a:lnTo>
                  <a:pt x="550" y="3342"/>
                </a:lnTo>
                <a:lnTo>
                  <a:pt x="398" y="3610"/>
                </a:lnTo>
                <a:close/>
                <a:moveTo>
                  <a:pt x="988" y="3614"/>
                </a:moveTo>
                <a:lnTo>
                  <a:pt x="988" y="3614"/>
                </a:lnTo>
                <a:lnTo>
                  <a:pt x="916" y="3650"/>
                </a:lnTo>
                <a:lnTo>
                  <a:pt x="842" y="3686"/>
                </a:lnTo>
                <a:lnTo>
                  <a:pt x="830" y="3686"/>
                </a:lnTo>
                <a:lnTo>
                  <a:pt x="728" y="3362"/>
                </a:lnTo>
                <a:lnTo>
                  <a:pt x="728" y="3362"/>
                </a:lnTo>
                <a:lnTo>
                  <a:pt x="734" y="3338"/>
                </a:lnTo>
                <a:lnTo>
                  <a:pt x="744" y="3316"/>
                </a:lnTo>
                <a:lnTo>
                  <a:pt x="988" y="3614"/>
                </a:lnTo>
                <a:close/>
                <a:moveTo>
                  <a:pt x="554" y="3690"/>
                </a:moveTo>
                <a:lnTo>
                  <a:pt x="544" y="3690"/>
                </a:lnTo>
                <a:lnTo>
                  <a:pt x="544" y="3690"/>
                </a:lnTo>
                <a:lnTo>
                  <a:pt x="510" y="3676"/>
                </a:lnTo>
                <a:lnTo>
                  <a:pt x="474" y="3660"/>
                </a:lnTo>
                <a:lnTo>
                  <a:pt x="440" y="3640"/>
                </a:lnTo>
                <a:lnTo>
                  <a:pt x="410" y="3618"/>
                </a:lnTo>
                <a:lnTo>
                  <a:pt x="586" y="3312"/>
                </a:lnTo>
                <a:lnTo>
                  <a:pt x="554" y="3690"/>
                </a:lnTo>
                <a:close/>
                <a:moveTo>
                  <a:pt x="2538" y="3300"/>
                </a:moveTo>
                <a:lnTo>
                  <a:pt x="2538" y="3300"/>
                </a:lnTo>
                <a:lnTo>
                  <a:pt x="2520" y="3374"/>
                </a:lnTo>
                <a:lnTo>
                  <a:pt x="2502" y="3442"/>
                </a:lnTo>
                <a:lnTo>
                  <a:pt x="2502" y="3442"/>
                </a:lnTo>
                <a:lnTo>
                  <a:pt x="2484" y="3436"/>
                </a:lnTo>
                <a:lnTo>
                  <a:pt x="2464" y="3424"/>
                </a:lnTo>
                <a:lnTo>
                  <a:pt x="2446" y="3412"/>
                </a:lnTo>
                <a:lnTo>
                  <a:pt x="2440" y="3406"/>
                </a:lnTo>
                <a:lnTo>
                  <a:pt x="2440" y="3402"/>
                </a:lnTo>
                <a:lnTo>
                  <a:pt x="2440" y="3402"/>
                </a:lnTo>
                <a:lnTo>
                  <a:pt x="2442" y="3384"/>
                </a:lnTo>
                <a:lnTo>
                  <a:pt x="2452" y="3350"/>
                </a:lnTo>
                <a:lnTo>
                  <a:pt x="2474" y="3276"/>
                </a:lnTo>
                <a:lnTo>
                  <a:pt x="2474" y="3276"/>
                </a:lnTo>
                <a:lnTo>
                  <a:pt x="2486" y="3282"/>
                </a:lnTo>
                <a:lnTo>
                  <a:pt x="2502" y="3290"/>
                </a:lnTo>
                <a:lnTo>
                  <a:pt x="2520" y="3296"/>
                </a:lnTo>
                <a:lnTo>
                  <a:pt x="2528" y="3298"/>
                </a:lnTo>
                <a:lnTo>
                  <a:pt x="2538" y="3300"/>
                </a:lnTo>
                <a:lnTo>
                  <a:pt x="2538" y="3300"/>
                </a:lnTo>
                <a:close/>
                <a:moveTo>
                  <a:pt x="1130" y="3446"/>
                </a:moveTo>
                <a:lnTo>
                  <a:pt x="1130" y="3446"/>
                </a:lnTo>
                <a:lnTo>
                  <a:pt x="1122" y="3462"/>
                </a:lnTo>
                <a:lnTo>
                  <a:pt x="1110" y="3480"/>
                </a:lnTo>
                <a:lnTo>
                  <a:pt x="1100" y="3498"/>
                </a:lnTo>
                <a:lnTo>
                  <a:pt x="1090" y="3516"/>
                </a:lnTo>
                <a:lnTo>
                  <a:pt x="810" y="3224"/>
                </a:lnTo>
                <a:lnTo>
                  <a:pt x="1130" y="3446"/>
                </a:lnTo>
                <a:close/>
                <a:moveTo>
                  <a:pt x="204" y="3378"/>
                </a:moveTo>
                <a:lnTo>
                  <a:pt x="204" y="3378"/>
                </a:lnTo>
                <a:lnTo>
                  <a:pt x="194" y="3370"/>
                </a:lnTo>
                <a:lnTo>
                  <a:pt x="188" y="3360"/>
                </a:lnTo>
                <a:lnTo>
                  <a:pt x="182" y="3350"/>
                </a:lnTo>
                <a:lnTo>
                  <a:pt x="178" y="3338"/>
                </a:lnTo>
                <a:lnTo>
                  <a:pt x="176" y="3318"/>
                </a:lnTo>
                <a:lnTo>
                  <a:pt x="174" y="3300"/>
                </a:lnTo>
                <a:lnTo>
                  <a:pt x="440" y="3224"/>
                </a:lnTo>
                <a:lnTo>
                  <a:pt x="204" y="3378"/>
                </a:lnTo>
                <a:close/>
                <a:moveTo>
                  <a:pt x="260" y="3464"/>
                </a:moveTo>
                <a:lnTo>
                  <a:pt x="260" y="3464"/>
                </a:lnTo>
                <a:lnTo>
                  <a:pt x="232" y="3432"/>
                </a:lnTo>
                <a:lnTo>
                  <a:pt x="220" y="3416"/>
                </a:lnTo>
                <a:lnTo>
                  <a:pt x="208" y="3398"/>
                </a:lnTo>
                <a:lnTo>
                  <a:pt x="480" y="3216"/>
                </a:lnTo>
                <a:lnTo>
                  <a:pt x="260" y="3464"/>
                </a:lnTo>
                <a:close/>
                <a:moveTo>
                  <a:pt x="712" y="3382"/>
                </a:moveTo>
                <a:lnTo>
                  <a:pt x="638" y="3712"/>
                </a:lnTo>
                <a:lnTo>
                  <a:pt x="638" y="3712"/>
                </a:lnTo>
                <a:lnTo>
                  <a:pt x="618" y="3706"/>
                </a:lnTo>
                <a:lnTo>
                  <a:pt x="598" y="3700"/>
                </a:lnTo>
                <a:lnTo>
                  <a:pt x="588" y="3694"/>
                </a:lnTo>
                <a:lnTo>
                  <a:pt x="580" y="3690"/>
                </a:lnTo>
                <a:lnTo>
                  <a:pt x="576" y="3682"/>
                </a:lnTo>
                <a:lnTo>
                  <a:pt x="574" y="3674"/>
                </a:lnTo>
                <a:lnTo>
                  <a:pt x="574" y="3674"/>
                </a:lnTo>
                <a:lnTo>
                  <a:pt x="576" y="3634"/>
                </a:lnTo>
                <a:lnTo>
                  <a:pt x="582" y="3576"/>
                </a:lnTo>
                <a:lnTo>
                  <a:pt x="582" y="3576"/>
                </a:lnTo>
                <a:lnTo>
                  <a:pt x="584" y="3558"/>
                </a:lnTo>
                <a:lnTo>
                  <a:pt x="586" y="3540"/>
                </a:lnTo>
                <a:lnTo>
                  <a:pt x="586" y="3504"/>
                </a:lnTo>
                <a:lnTo>
                  <a:pt x="586" y="3504"/>
                </a:lnTo>
                <a:lnTo>
                  <a:pt x="592" y="3462"/>
                </a:lnTo>
                <a:lnTo>
                  <a:pt x="594" y="3442"/>
                </a:lnTo>
                <a:lnTo>
                  <a:pt x="594" y="3422"/>
                </a:lnTo>
                <a:lnTo>
                  <a:pt x="594" y="3422"/>
                </a:lnTo>
                <a:lnTo>
                  <a:pt x="596" y="3396"/>
                </a:lnTo>
                <a:lnTo>
                  <a:pt x="598" y="3368"/>
                </a:lnTo>
                <a:lnTo>
                  <a:pt x="598" y="3340"/>
                </a:lnTo>
                <a:lnTo>
                  <a:pt x="604" y="3312"/>
                </a:lnTo>
                <a:lnTo>
                  <a:pt x="606" y="3298"/>
                </a:lnTo>
                <a:lnTo>
                  <a:pt x="612" y="3284"/>
                </a:lnTo>
                <a:lnTo>
                  <a:pt x="618" y="3272"/>
                </a:lnTo>
                <a:lnTo>
                  <a:pt x="626" y="3258"/>
                </a:lnTo>
                <a:lnTo>
                  <a:pt x="634" y="3244"/>
                </a:lnTo>
                <a:lnTo>
                  <a:pt x="646" y="3232"/>
                </a:lnTo>
                <a:lnTo>
                  <a:pt x="660" y="3220"/>
                </a:lnTo>
                <a:lnTo>
                  <a:pt x="676" y="3210"/>
                </a:lnTo>
                <a:lnTo>
                  <a:pt x="712" y="3382"/>
                </a:lnTo>
                <a:close/>
                <a:moveTo>
                  <a:pt x="1078" y="3524"/>
                </a:moveTo>
                <a:lnTo>
                  <a:pt x="1078" y="3524"/>
                </a:lnTo>
                <a:lnTo>
                  <a:pt x="1074" y="3534"/>
                </a:lnTo>
                <a:lnTo>
                  <a:pt x="1066" y="3544"/>
                </a:lnTo>
                <a:lnTo>
                  <a:pt x="1046" y="3566"/>
                </a:lnTo>
                <a:lnTo>
                  <a:pt x="1004" y="3606"/>
                </a:lnTo>
                <a:lnTo>
                  <a:pt x="1004" y="3606"/>
                </a:lnTo>
                <a:lnTo>
                  <a:pt x="872" y="3448"/>
                </a:lnTo>
                <a:lnTo>
                  <a:pt x="806" y="3368"/>
                </a:lnTo>
                <a:lnTo>
                  <a:pt x="744" y="3288"/>
                </a:lnTo>
                <a:lnTo>
                  <a:pt x="744" y="3288"/>
                </a:lnTo>
                <a:lnTo>
                  <a:pt x="742" y="3284"/>
                </a:lnTo>
                <a:lnTo>
                  <a:pt x="742" y="3280"/>
                </a:lnTo>
                <a:lnTo>
                  <a:pt x="744" y="3268"/>
                </a:lnTo>
                <a:lnTo>
                  <a:pt x="744" y="3268"/>
                </a:lnTo>
                <a:lnTo>
                  <a:pt x="746" y="3250"/>
                </a:lnTo>
                <a:lnTo>
                  <a:pt x="748" y="3230"/>
                </a:lnTo>
                <a:lnTo>
                  <a:pt x="748" y="3210"/>
                </a:lnTo>
                <a:lnTo>
                  <a:pt x="748" y="3202"/>
                </a:lnTo>
                <a:lnTo>
                  <a:pt x="744" y="3194"/>
                </a:lnTo>
                <a:lnTo>
                  <a:pt x="1078" y="3524"/>
                </a:lnTo>
                <a:close/>
                <a:moveTo>
                  <a:pt x="2896" y="3426"/>
                </a:moveTo>
                <a:lnTo>
                  <a:pt x="2774" y="3476"/>
                </a:lnTo>
                <a:lnTo>
                  <a:pt x="2754" y="3476"/>
                </a:lnTo>
                <a:lnTo>
                  <a:pt x="2754" y="3186"/>
                </a:lnTo>
                <a:lnTo>
                  <a:pt x="2896" y="3426"/>
                </a:lnTo>
                <a:close/>
                <a:moveTo>
                  <a:pt x="496" y="3182"/>
                </a:moveTo>
                <a:lnTo>
                  <a:pt x="170" y="3284"/>
                </a:lnTo>
                <a:lnTo>
                  <a:pt x="170" y="3284"/>
                </a:lnTo>
                <a:lnTo>
                  <a:pt x="160" y="3272"/>
                </a:lnTo>
                <a:lnTo>
                  <a:pt x="154" y="3256"/>
                </a:lnTo>
                <a:lnTo>
                  <a:pt x="148" y="3238"/>
                </a:lnTo>
                <a:lnTo>
                  <a:pt x="146" y="3220"/>
                </a:lnTo>
                <a:lnTo>
                  <a:pt x="146" y="3202"/>
                </a:lnTo>
                <a:lnTo>
                  <a:pt x="464" y="3178"/>
                </a:lnTo>
                <a:lnTo>
                  <a:pt x="496" y="3182"/>
                </a:lnTo>
                <a:close/>
                <a:moveTo>
                  <a:pt x="1916" y="3202"/>
                </a:moveTo>
                <a:lnTo>
                  <a:pt x="1916" y="3202"/>
                </a:lnTo>
                <a:lnTo>
                  <a:pt x="1904" y="3212"/>
                </a:lnTo>
                <a:lnTo>
                  <a:pt x="1892" y="3220"/>
                </a:lnTo>
                <a:lnTo>
                  <a:pt x="1868" y="3234"/>
                </a:lnTo>
                <a:lnTo>
                  <a:pt x="1822" y="3256"/>
                </a:lnTo>
                <a:lnTo>
                  <a:pt x="1822" y="3244"/>
                </a:lnTo>
                <a:lnTo>
                  <a:pt x="1822" y="3244"/>
                </a:lnTo>
                <a:lnTo>
                  <a:pt x="1822" y="3238"/>
                </a:lnTo>
                <a:lnTo>
                  <a:pt x="1824" y="3234"/>
                </a:lnTo>
                <a:lnTo>
                  <a:pt x="1824" y="3230"/>
                </a:lnTo>
                <a:lnTo>
                  <a:pt x="1826" y="3224"/>
                </a:lnTo>
                <a:lnTo>
                  <a:pt x="1826" y="3224"/>
                </a:lnTo>
                <a:lnTo>
                  <a:pt x="1864" y="3212"/>
                </a:lnTo>
                <a:lnTo>
                  <a:pt x="1864" y="3212"/>
                </a:lnTo>
                <a:lnTo>
                  <a:pt x="1878" y="3206"/>
                </a:lnTo>
                <a:lnTo>
                  <a:pt x="1890" y="3194"/>
                </a:lnTo>
                <a:lnTo>
                  <a:pt x="1916" y="3174"/>
                </a:lnTo>
                <a:lnTo>
                  <a:pt x="1916" y="3202"/>
                </a:lnTo>
                <a:close/>
                <a:moveTo>
                  <a:pt x="638" y="3166"/>
                </a:moveTo>
                <a:lnTo>
                  <a:pt x="638" y="3166"/>
                </a:lnTo>
                <a:lnTo>
                  <a:pt x="632" y="3188"/>
                </a:lnTo>
                <a:lnTo>
                  <a:pt x="624" y="3212"/>
                </a:lnTo>
                <a:lnTo>
                  <a:pt x="612" y="3236"/>
                </a:lnTo>
                <a:lnTo>
                  <a:pt x="598" y="3260"/>
                </a:lnTo>
                <a:lnTo>
                  <a:pt x="582" y="3284"/>
                </a:lnTo>
                <a:lnTo>
                  <a:pt x="562" y="3308"/>
                </a:lnTo>
                <a:lnTo>
                  <a:pt x="518" y="3356"/>
                </a:lnTo>
                <a:lnTo>
                  <a:pt x="470" y="3404"/>
                </a:lnTo>
                <a:lnTo>
                  <a:pt x="422" y="3454"/>
                </a:lnTo>
                <a:lnTo>
                  <a:pt x="372" y="3502"/>
                </a:lnTo>
                <a:lnTo>
                  <a:pt x="326" y="3552"/>
                </a:lnTo>
                <a:lnTo>
                  <a:pt x="326" y="3552"/>
                </a:lnTo>
                <a:lnTo>
                  <a:pt x="298" y="3514"/>
                </a:lnTo>
                <a:lnTo>
                  <a:pt x="268" y="3472"/>
                </a:lnTo>
                <a:lnTo>
                  <a:pt x="268" y="3472"/>
                </a:lnTo>
                <a:lnTo>
                  <a:pt x="326" y="3406"/>
                </a:lnTo>
                <a:lnTo>
                  <a:pt x="384" y="3336"/>
                </a:lnTo>
                <a:lnTo>
                  <a:pt x="414" y="3302"/>
                </a:lnTo>
                <a:lnTo>
                  <a:pt x="444" y="3268"/>
                </a:lnTo>
                <a:lnTo>
                  <a:pt x="478" y="3236"/>
                </a:lnTo>
                <a:lnTo>
                  <a:pt x="512" y="3206"/>
                </a:lnTo>
                <a:lnTo>
                  <a:pt x="512" y="3206"/>
                </a:lnTo>
                <a:lnTo>
                  <a:pt x="522" y="3198"/>
                </a:lnTo>
                <a:lnTo>
                  <a:pt x="534" y="3192"/>
                </a:lnTo>
                <a:lnTo>
                  <a:pt x="562" y="3182"/>
                </a:lnTo>
                <a:lnTo>
                  <a:pt x="590" y="3176"/>
                </a:lnTo>
                <a:lnTo>
                  <a:pt x="604" y="3170"/>
                </a:lnTo>
                <a:lnTo>
                  <a:pt x="618" y="3166"/>
                </a:lnTo>
                <a:lnTo>
                  <a:pt x="638" y="3166"/>
                </a:lnTo>
                <a:close/>
                <a:moveTo>
                  <a:pt x="740" y="3186"/>
                </a:moveTo>
                <a:lnTo>
                  <a:pt x="740" y="3186"/>
                </a:lnTo>
                <a:lnTo>
                  <a:pt x="738" y="3196"/>
                </a:lnTo>
                <a:lnTo>
                  <a:pt x="736" y="3210"/>
                </a:lnTo>
                <a:lnTo>
                  <a:pt x="728" y="3236"/>
                </a:lnTo>
                <a:lnTo>
                  <a:pt x="728" y="3236"/>
                </a:lnTo>
                <a:lnTo>
                  <a:pt x="724" y="3220"/>
                </a:lnTo>
                <a:lnTo>
                  <a:pt x="718" y="3204"/>
                </a:lnTo>
                <a:lnTo>
                  <a:pt x="714" y="3188"/>
                </a:lnTo>
                <a:lnTo>
                  <a:pt x="712" y="3178"/>
                </a:lnTo>
                <a:lnTo>
                  <a:pt x="712" y="3178"/>
                </a:lnTo>
                <a:lnTo>
                  <a:pt x="712" y="3172"/>
                </a:lnTo>
                <a:lnTo>
                  <a:pt x="714" y="3168"/>
                </a:lnTo>
                <a:lnTo>
                  <a:pt x="716" y="3162"/>
                </a:lnTo>
                <a:lnTo>
                  <a:pt x="716" y="3162"/>
                </a:lnTo>
                <a:lnTo>
                  <a:pt x="724" y="3166"/>
                </a:lnTo>
                <a:lnTo>
                  <a:pt x="730" y="3172"/>
                </a:lnTo>
                <a:lnTo>
                  <a:pt x="738" y="3178"/>
                </a:lnTo>
                <a:lnTo>
                  <a:pt x="740" y="3186"/>
                </a:lnTo>
                <a:lnTo>
                  <a:pt x="740" y="3186"/>
                </a:lnTo>
                <a:close/>
                <a:moveTo>
                  <a:pt x="1770" y="3212"/>
                </a:moveTo>
                <a:lnTo>
                  <a:pt x="1770" y="3212"/>
                </a:lnTo>
                <a:lnTo>
                  <a:pt x="1770" y="3222"/>
                </a:lnTo>
                <a:lnTo>
                  <a:pt x="1766" y="3232"/>
                </a:lnTo>
                <a:lnTo>
                  <a:pt x="1758" y="3252"/>
                </a:lnTo>
                <a:lnTo>
                  <a:pt x="1758" y="3252"/>
                </a:lnTo>
                <a:lnTo>
                  <a:pt x="1740" y="3240"/>
                </a:lnTo>
                <a:lnTo>
                  <a:pt x="1720" y="3226"/>
                </a:lnTo>
                <a:lnTo>
                  <a:pt x="1700" y="3208"/>
                </a:lnTo>
                <a:lnTo>
                  <a:pt x="1690" y="3200"/>
                </a:lnTo>
                <a:lnTo>
                  <a:pt x="1684" y="3190"/>
                </a:lnTo>
                <a:lnTo>
                  <a:pt x="1688" y="3138"/>
                </a:lnTo>
                <a:lnTo>
                  <a:pt x="1688" y="3138"/>
                </a:lnTo>
                <a:lnTo>
                  <a:pt x="1698" y="3148"/>
                </a:lnTo>
                <a:lnTo>
                  <a:pt x="1710" y="3160"/>
                </a:lnTo>
                <a:lnTo>
                  <a:pt x="1738" y="3182"/>
                </a:lnTo>
                <a:lnTo>
                  <a:pt x="1760" y="3202"/>
                </a:lnTo>
                <a:lnTo>
                  <a:pt x="1768" y="3208"/>
                </a:lnTo>
                <a:lnTo>
                  <a:pt x="1770" y="3212"/>
                </a:lnTo>
                <a:lnTo>
                  <a:pt x="1770" y="3212"/>
                </a:lnTo>
                <a:close/>
                <a:moveTo>
                  <a:pt x="2702" y="3484"/>
                </a:moveTo>
                <a:lnTo>
                  <a:pt x="2636" y="3484"/>
                </a:lnTo>
                <a:lnTo>
                  <a:pt x="2636" y="3484"/>
                </a:lnTo>
                <a:lnTo>
                  <a:pt x="2580" y="3468"/>
                </a:lnTo>
                <a:lnTo>
                  <a:pt x="2552" y="3460"/>
                </a:lnTo>
                <a:lnTo>
                  <a:pt x="2522" y="3454"/>
                </a:lnTo>
                <a:lnTo>
                  <a:pt x="2522" y="3454"/>
                </a:lnTo>
                <a:lnTo>
                  <a:pt x="2528" y="3416"/>
                </a:lnTo>
                <a:lnTo>
                  <a:pt x="2534" y="3378"/>
                </a:lnTo>
                <a:lnTo>
                  <a:pt x="2542" y="3342"/>
                </a:lnTo>
                <a:lnTo>
                  <a:pt x="2546" y="3324"/>
                </a:lnTo>
                <a:lnTo>
                  <a:pt x="2554" y="3308"/>
                </a:lnTo>
                <a:lnTo>
                  <a:pt x="2554" y="3308"/>
                </a:lnTo>
                <a:lnTo>
                  <a:pt x="2556" y="3300"/>
                </a:lnTo>
                <a:lnTo>
                  <a:pt x="2560" y="3294"/>
                </a:lnTo>
                <a:lnTo>
                  <a:pt x="2566" y="3286"/>
                </a:lnTo>
                <a:lnTo>
                  <a:pt x="2576" y="3274"/>
                </a:lnTo>
                <a:lnTo>
                  <a:pt x="2582" y="3264"/>
                </a:lnTo>
                <a:lnTo>
                  <a:pt x="2588" y="3248"/>
                </a:lnTo>
                <a:lnTo>
                  <a:pt x="2588" y="3232"/>
                </a:lnTo>
                <a:lnTo>
                  <a:pt x="2588" y="3232"/>
                </a:lnTo>
                <a:lnTo>
                  <a:pt x="2594" y="3218"/>
                </a:lnTo>
                <a:lnTo>
                  <a:pt x="2596" y="3204"/>
                </a:lnTo>
                <a:lnTo>
                  <a:pt x="2600" y="3176"/>
                </a:lnTo>
                <a:lnTo>
                  <a:pt x="2604" y="3164"/>
                </a:lnTo>
                <a:lnTo>
                  <a:pt x="2608" y="3152"/>
                </a:lnTo>
                <a:lnTo>
                  <a:pt x="2616" y="3142"/>
                </a:lnTo>
                <a:lnTo>
                  <a:pt x="2628" y="3134"/>
                </a:lnTo>
                <a:lnTo>
                  <a:pt x="2702" y="3484"/>
                </a:lnTo>
                <a:close/>
                <a:moveTo>
                  <a:pt x="1826" y="3206"/>
                </a:moveTo>
                <a:lnTo>
                  <a:pt x="1826" y="3182"/>
                </a:lnTo>
                <a:lnTo>
                  <a:pt x="1826" y="3182"/>
                </a:lnTo>
                <a:lnTo>
                  <a:pt x="1842" y="3170"/>
                </a:lnTo>
                <a:lnTo>
                  <a:pt x="1860" y="3158"/>
                </a:lnTo>
                <a:lnTo>
                  <a:pt x="1896" y="3134"/>
                </a:lnTo>
                <a:lnTo>
                  <a:pt x="1896" y="3134"/>
                </a:lnTo>
                <a:lnTo>
                  <a:pt x="1894" y="3142"/>
                </a:lnTo>
                <a:lnTo>
                  <a:pt x="1890" y="3154"/>
                </a:lnTo>
                <a:lnTo>
                  <a:pt x="1882" y="3164"/>
                </a:lnTo>
                <a:lnTo>
                  <a:pt x="1872" y="3176"/>
                </a:lnTo>
                <a:lnTo>
                  <a:pt x="1860" y="3186"/>
                </a:lnTo>
                <a:lnTo>
                  <a:pt x="1848" y="3196"/>
                </a:lnTo>
                <a:lnTo>
                  <a:pt x="1836" y="3202"/>
                </a:lnTo>
                <a:lnTo>
                  <a:pt x="1826" y="3206"/>
                </a:lnTo>
                <a:lnTo>
                  <a:pt x="1826" y="3206"/>
                </a:lnTo>
                <a:close/>
                <a:moveTo>
                  <a:pt x="1192" y="3240"/>
                </a:moveTo>
                <a:lnTo>
                  <a:pt x="1192" y="3240"/>
                </a:lnTo>
                <a:lnTo>
                  <a:pt x="1194" y="3242"/>
                </a:lnTo>
                <a:lnTo>
                  <a:pt x="1198" y="3244"/>
                </a:lnTo>
                <a:lnTo>
                  <a:pt x="1200" y="3248"/>
                </a:lnTo>
                <a:lnTo>
                  <a:pt x="1200" y="3252"/>
                </a:lnTo>
                <a:lnTo>
                  <a:pt x="1200" y="3252"/>
                </a:lnTo>
                <a:lnTo>
                  <a:pt x="1198" y="3268"/>
                </a:lnTo>
                <a:lnTo>
                  <a:pt x="1194" y="3284"/>
                </a:lnTo>
                <a:lnTo>
                  <a:pt x="1182" y="3324"/>
                </a:lnTo>
                <a:lnTo>
                  <a:pt x="1168" y="3362"/>
                </a:lnTo>
                <a:lnTo>
                  <a:pt x="1156" y="3390"/>
                </a:lnTo>
                <a:lnTo>
                  <a:pt x="1156" y="3390"/>
                </a:lnTo>
                <a:lnTo>
                  <a:pt x="834" y="3190"/>
                </a:lnTo>
                <a:lnTo>
                  <a:pt x="834" y="3190"/>
                </a:lnTo>
                <a:lnTo>
                  <a:pt x="832" y="3176"/>
                </a:lnTo>
                <a:lnTo>
                  <a:pt x="826" y="3164"/>
                </a:lnTo>
                <a:lnTo>
                  <a:pt x="810" y="3134"/>
                </a:lnTo>
                <a:lnTo>
                  <a:pt x="810" y="3134"/>
                </a:lnTo>
                <a:lnTo>
                  <a:pt x="822" y="3132"/>
                </a:lnTo>
                <a:lnTo>
                  <a:pt x="838" y="3130"/>
                </a:lnTo>
                <a:lnTo>
                  <a:pt x="838" y="3130"/>
                </a:lnTo>
                <a:lnTo>
                  <a:pt x="880" y="3142"/>
                </a:lnTo>
                <a:lnTo>
                  <a:pt x="974" y="3170"/>
                </a:lnTo>
                <a:lnTo>
                  <a:pt x="1192" y="3240"/>
                </a:lnTo>
                <a:lnTo>
                  <a:pt x="1192" y="3240"/>
                </a:lnTo>
                <a:close/>
                <a:moveTo>
                  <a:pt x="2954" y="3386"/>
                </a:moveTo>
                <a:lnTo>
                  <a:pt x="2954" y="3386"/>
                </a:lnTo>
                <a:lnTo>
                  <a:pt x="2934" y="3406"/>
                </a:lnTo>
                <a:lnTo>
                  <a:pt x="2922" y="3414"/>
                </a:lnTo>
                <a:lnTo>
                  <a:pt x="2912" y="3422"/>
                </a:lnTo>
                <a:lnTo>
                  <a:pt x="2730" y="3110"/>
                </a:lnTo>
                <a:lnTo>
                  <a:pt x="2954" y="3386"/>
                </a:lnTo>
                <a:close/>
                <a:moveTo>
                  <a:pt x="1778" y="3162"/>
                </a:moveTo>
                <a:lnTo>
                  <a:pt x="1778" y="3162"/>
                </a:lnTo>
                <a:lnTo>
                  <a:pt x="1776" y="3176"/>
                </a:lnTo>
                <a:lnTo>
                  <a:pt x="1774" y="3190"/>
                </a:lnTo>
                <a:lnTo>
                  <a:pt x="1774" y="3190"/>
                </a:lnTo>
                <a:lnTo>
                  <a:pt x="1756" y="3176"/>
                </a:lnTo>
                <a:lnTo>
                  <a:pt x="1740" y="3162"/>
                </a:lnTo>
                <a:lnTo>
                  <a:pt x="1722" y="3148"/>
                </a:lnTo>
                <a:lnTo>
                  <a:pt x="1708" y="3130"/>
                </a:lnTo>
                <a:lnTo>
                  <a:pt x="1708" y="3130"/>
                </a:lnTo>
                <a:lnTo>
                  <a:pt x="1716" y="3118"/>
                </a:lnTo>
                <a:lnTo>
                  <a:pt x="1728" y="3106"/>
                </a:lnTo>
                <a:lnTo>
                  <a:pt x="1728" y="3106"/>
                </a:lnTo>
                <a:lnTo>
                  <a:pt x="1758" y="3136"/>
                </a:lnTo>
                <a:lnTo>
                  <a:pt x="1772" y="3150"/>
                </a:lnTo>
                <a:lnTo>
                  <a:pt x="1776" y="3156"/>
                </a:lnTo>
                <a:lnTo>
                  <a:pt x="1778" y="3162"/>
                </a:lnTo>
                <a:lnTo>
                  <a:pt x="1778" y="3162"/>
                </a:lnTo>
                <a:close/>
                <a:moveTo>
                  <a:pt x="2518" y="3182"/>
                </a:moveTo>
                <a:lnTo>
                  <a:pt x="2518" y="3182"/>
                </a:lnTo>
                <a:lnTo>
                  <a:pt x="2508" y="3186"/>
                </a:lnTo>
                <a:lnTo>
                  <a:pt x="2500" y="3194"/>
                </a:lnTo>
                <a:lnTo>
                  <a:pt x="2494" y="3202"/>
                </a:lnTo>
                <a:lnTo>
                  <a:pt x="2490" y="3212"/>
                </a:lnTo>
                <a:lnTo>
                  <a:pt x="2482" y="3234"/>
                </a:lnTo>
                <a:lnTo>
                  <a:pt x="2478" y="3252"/>
                </a:lnTo>
                <a:lnTo>
                  <a:pt x="2478" y="3252"/>
                </a:lnTo>
                <a:lnTo>
                  <a:pt x="2496" y="3176"/>
                </a:lnTo>
                <a:lnTo>
                  <a:pt x="2504" y="3136"/>
                </a:lnTo>
                <a:lnTo>
                  <a:pt x="2510" y="3094"/>
                </a:lnTo>
                <a:lnTo>
                  <a:pt x="2510" y="3094"/>
                </a:lnTo>
                <a:lnTo>
                  <a:pt x="2516" y="3110"/>
                </a:lnTo>
                <a:lnTo>
                  <a:pt x="2520" y="3128"/>
                </a:lnTo>
                <a:lnTo>
                  <a:pt x="2522" y="3146"/>
                </a:lnTo>
                <a:lnTo>
                  <a:pt x="2522" y="3166"/>
                </a:lnTo>
                <a:lnTo>
                  <a:pt x="2522" y="3166"/>
                </a:lnTo>
                <a:lnTo>
                  <a:pt x="2522" y="3178"/>
                </a:lnTo>
                <a:lnTo>
                  <a:pt x="2520" y="3180"/>
                </a:lnTo>
                <a:lnTo>
                  <a:pt x="2518" y="3182"/>
                </a:lnTo>
                <a:lnTo>
                  <a:pt x="2518" y="3182"/>
                </a:lnTo>
                <a:close/>
                <a:moveTo>
                  <a:pt x="484" y="3088"/>
                </a:moveTo>
                <a:lnTo>
                  <a:pt x="484" y="3088"/>
                </a:lnTo>
                <a:lnTo>
                  <a:pt x="520" y="3102"/>
                </a:lnTo>
                <a:lnTo>
                  <a:pt x="554" y="3118"/>
                </a:lnTo>
                <a:lnTo>
                  <a:pt x="554" y="3138"/>
                </a:lnTo>
                <a:lnTo>
                  <a:pt x="142" y="3178"/>
                </a:lnTo>
                <a:lnTo>
                  <a:pt x="142" y="3178"/>
                </a:lnTo>
                <a:lnTo>
                  <a:pt x="134" y="3144"/>
                </a:lnTo>
                <a:lnTo>
                  <a:pt x="130" y="3118"/>
                </a:lnTo>
                <a:lnTo>
                  <a:pt x="130" y="3118"/>
                </a:lnTo>
                <a:lnTo>
                  <a:pt x="132" y="3102"/>
                </a:lnTo>
                <a:lnTo>
                  <a:pt x="134" y="3088"/>
                </a:lnTo>
                <a:lnTo>
                  <a:pt x="484" y="3088"/>
                </a:lnTo>
                <a:close/>
                <a:moveTo>
                  <a:pt x="2428" y="3198"/>
                </a:moveTo>
                <a:lnTo>
                  <a:pt x="2428" y="3198"/>
                </a:lnTo>
                <a:lnTo>
                  <a:pt x="2430" y="3184"/>
                </a:lnTo>
                <a:lnTo>
                  <a:pt x="2430" y="3170"/>
                </a:lnTo>
                <a:lnTo>
                  <a:pt x="2432" y="3146"/>
                </a:lnTo>
                <a:lnTo>
                  <a:pt x="2432" y="3146"/>
                </a:lnTo>
                <a:lnTo>
                  <a:pt x="2432" y="3142"/>
                </a:lnTo>
                <a:lnTo>
                  <a:pt x="2438" y="3134"/>
                </a:lnTo>
                <a:lnTo>
                  <a:pt x="2454" y="3114"/>
                </a:lnTo>
                <a:lnTo>
                  <a:pt x="2490" y="3072"/>
                </a:lnTo>
                <a:lnTo>
                  <a:pt x="2428" y="3198"/>
                </a:lnTo>
                <a:close/>
                <a:moveTo>
                  <a:pt x="2424" y="3398"/>
                </a:moveTo>
                <a:lnTo>
                  <a:pt x="2328" y="3312"/>
                </a:lnTo>
                <a:lnTo>
                  <a:pt x="2328" y="3312"/>
                </a:lnTo>
                <a:lnTo>
                  <a:pt x="2338" y="3304"/>
                </a:lnTo>
                <a:lnTo>
                  <a:pt x="2346" y="3294"/>
                </a:lnTo>
                <a:lnTo>
                  <a:pt x="2354" y="3288"/>
                </a:lnTo>
                <a:lnTo>
                  <a:pt x="2358" y="3284"/>
                </a:lnTo>
                <a:lnTo>
                  <a:pt x="2360" y="3284"/>
                </a:lnTo>
                <a:lnTo>
                  <a:pt x="2360" y="3284"/>
                </a:lnTo>
                <a:lnTo>
                  <a:pt x="2368" y="3286"/>
                </a:lnTo>
                <a:lnTo>
                  <a:pt x="2374" y="3288"/>
                </a:lnTo>
                <a:lnTo>
                  <a:pt x="2378" y="3290"/>
                </a:lnTo>
                <a:lnTo>
                  <a:pt x="2384" y="3292"/>
                </a:lnTo>
                <a:lnTo>
                  <a:pt x="2384" y="3292"/>
                </a:lnTo>
                <a:lnTo>
                  <a:pt x="2392" y="3290"/>
                </a:lnTo>
                <a:lnTo>
                  <a:pt x="2396" y="3288"/>
                </a:lnTo>
                <a:lnTo>
                  <a:pt x="2400" y="3286"/>
                </a:lnTo>
                <a:lnTo>
                  <a:pt x="2404" y="3280"/>
                </a:lnTo>
                <a:lnTo>
                  <a:pt x="2404" y="3280"/>
                </a:lnTo>
                <a:lnTo>
                  <a:pt x="2456" y="3172"/>
                </a:lnTo>
                <a:lnTo>
                  <a:pt x="2510" y="3068"/>
                </a:lnTo>
                <a:lnTo>
                  <a:pt x="2424" y="3398"/>
                </a:lnTo>
                <a:close/>
                <a:moveTo>
                  <a:pt x="1212" y="3224"/>
                </a:moveTo>
                <a:lnTo>
                  <a:pt x="874" y="3118"/>
                </a:lnTo>
                <a:lnTo>
                  <a:pt x="1212" y="3064"/>
                </a:lnTo>
                <a:lnTo>
                  <a:pt x="1212" y="3064"/>
                </a:lnTo>
                <a:lnTo>
                  <a:pt x="1210" y="3176"/>
                </a:lnTo>
                <a:lnTo>
                  <a:pt x="1210" y="3206"/>
                </a:lnTo>
                <a:lnTo>
                  <a:pt x="1212" y="3224"/>
                </a:lnTo>
                <a:lnTo>
                  <a:pt x="1212" y="3224"/>
                </a:lnTo>
                <a:close/>
                <a:moveTo>
                  <a:pt x="3010" y="3316"/>
                </a:moveTo>
                <a:lnTo>
                  <a:pt x="3010" y="3316"/>
                </a:lnTo>
                <a:lnTo>
                  <a:pt x="3002" y="3332"/>
                </a:lnTo>
                <a:lnTo>
                  <a:pt x="2990" y="3350"/>
                </a:lnTo>
                <a:lnTo>
                  <a:pt x="2976" y="3364"/>
                </a:lnTo>
                <a:lnTo>
                  <a:pt x="2972" y="3368"/>
                </a:lnTo>
                <a:lnTo>
                  <a:pt x="2966" y="3370"/>
                </a:lnTo>
                <a:lnTo>
                  <a:pt x="2966" y="3370"/>
                </a:lnTo>
                <a:lnTo>
                  <a:pt x="2958" y="3368"/>
                </a:lnTo>
                <a:lnTo>
                  <a:pt x="2946" y="3358"/>
                </a:lnTo>
                <a:lnTo>
                  <a:pt x="2932" y="3342"/>
                </a:lnTo>
                <a:lnTo>
                  <a:pt x="2914" y="3324"/>
                </a:lnTo>
                <a:lnTo>
                  <a:pt x="2876" y="3276"/>
                </a:lnTo>
                <a:lnTo>
                  <a:pt x="2832" y="3220"/>
                </a:lnTo>
                <a:lnTo>
                  <a:pt x="2756" y="3116"/>
                </a:lnTo>
                <a:lnTo>
                  <a:pt x="2722" y="3068"/>
                </a:lnTo>
                <a:lnTo>
                  <a:pt x="2722" y="3068"/>
                </a:lnTo>
                <a:lnTo>
                  <a:pt x="2722" y="3062"/>
                </a:lnTo>
                <a:lnTo>
                  <a:pt x="2724" y="3058"/>
                </a:lnTo>
                <a:lnTo>
                  <a:pt x="2726" y="3058"/>
                </a:lnTo>
                <a:lnTo>
                  <a:pt x="2726" y="3056"/>
                </a:lnTo>
                <a:lnTo>
                  <a:pt x="3010" y="3316"/>
                </a:lnTo>
                <a:close/>
                <a:moveTo>
                  <a:pt x="2672" y="3056"/>
                </a:moveTo>
                <a:lnTo>
                  <a:pt x="2672" y="3056"/>
                </a:lnTo>
                <a:lnTo>
                  <a:pt x="2680" y="3058"/>
                </a:lnTo>
                <a:lnTo>
                  <a:pt x="2688" y="3058"/>
                </a:lnTo>
                <a:lnTo>
                  <a:pt x="2694" y="3060"/>
                </a:lnTo>
                <a:lnTo>
                  <a:pt x="2698" y="3064"/>
                </a:lnTo>
                <a:lnTo>
                  <a:pt x="2698" y="3064"/>
                </a:lnTo>
                <a:lnTo>
                  <a:pt x="2714" y="3092"/>
                </a:lnTo>
                <a:lnTo>
                  <a:pt x="2728" y="3124"/>
                </a:lnTo>
                <a:lnTo>
                  <a:pt x="2738" y="3152"/>
                </a:lnTo>
                <a:lnTo>
                  <a:pt x="2742" y="3170"/>
                </a:lnTo>
                <a:lnTo>
                  <a:pt x="2738" y="3480"/>
                </a:lnTo>
                <a:lnTo>
                  <a:pt x="2714" y="3480"/>
                </a:lnTo>
                <a:lnTo>
                  <a:pt x="2636" y="3118"/>
                </a:lnTo>
                <a:lnTo>
                  <a:pt x="2636" y="3118"/>
                </a:lnTo>
                <a:lnTo>
                  <a:pt x="2660" y="3056"/>
                </a:lnTo>
                <a:lnTo>
                  <a:pt x="2672" y="3056"/>
                </a:lnTo>
                <a:close/>
                <a:moveTo>
                  <a:pt x="2860" y="3040"/>
                </a:moveTo>
                <a:lnTo>
                  <a:pt x="2860" y="3040"/>
                </a:lnTo>
                <a:lnTo>
                  <a:pt x="2908" y="3074"/>
                </a:lnTo>
                <a:lnTo>
                  <a:pt x="2976" y="3122"/>
                </a:lnTo>
                <a:lnTo>
                  <a:pt x="3010" y="3146"/>
                </a:lnTo>
                <a:lnTo>
                  <a:pt x="3038" y="3168"/>
                </a:lnTo>
                <a:lnTo>
                  <a:pt x="3058" y="3186"/>
                </a:lnTo>
                <a:lnTo>
                  <a:pt x="3062" y="3192"/>
                </a:lnTo>
                <a:lnTo>
                  <a:pt x="3064" y="3198"/>
                </a:lnTo>
                <a:lnTo>
                  <a:pt x="3064" y="3198"/>
                </a:lnTo>
                <a:lnTo>
                  <a:pt x="3060" y="3212"/>
                </a:lnTo>
                <a:lnTo>
                  <a:pt x="3048" y="3240"/>
                </a:lnTo>
                <a:lnTo>
                  <a:pt x="3022" y="3304"/>
                </a:lnTo>
                <a:lnTo>
                  <a:pt x="2742" y="3040"/>
                </a:lnTo>
                <a:lnTo>
                  <a:pt x="2742" y="3040"/>
                </a:lnTo>
                <a:lnTo>
                  <a:pt x="2750" y="3044"/>
                </a:lnTo>
                <a:lnTo>
                  <a:pt x="2762" y="3046"/>
                </a:lnTo>
                <a:lnTo>
                  <a:pt x="2774" y="3046"/>
                </a:lnTo>
                <a:lnTo>
                  <a:pt x="2786" y="3046"/>
                </a:lnTo>
                <a:lnTo>
                  <a:pt x="2812" y="3042"/>
                </a:lnTo>
                <a:lnTo>
                  <a:pt x="2836" y="3040"/>
                </a:lnTo>
                <a:lnTo>
                  <a:pt x="2836" y="3040"/>
                </a:lnTo>
                <a:lnTo>
                  <a:pt x="2848" y="3038"/>
                </a:lnTo>
                <a:lnTo>
                  <a:pt x="2854" y="3038"/>
                </a:lnTo>
                <a:lnTo>
                  <a:pt x="2860" y="3040"/>
                </a:lnTo>
                <a:lnTo>
                  <a:pt x="2860" y="3040"/>
                </a:lnTo>
                <a:close/>
                <a:moveTo>
                  <a:pt x="2498" y="3044"/>
                </a:moveTo>
                <a:lnTo>
                  <a:pt x="2498" y="3044"/>
                </a:lnTo>
                <a:lnTo>
                  <a:pt x="2466" y="3078"/>
                </a:lnTo>
                <a:lnTo>
                  <a:pt x="2428" y="3118"/>
                </a:lnTo>
                <a:lnTo>
                  <a:pt x="2428" y="3080"/>
                </a:lnTo>
                <a:lnTo>
                  <a:pt x="2428" y="3068"/>
                </a:lnTo>
                <a:lnTo>
                  <a:pt x="2428" y="3068"/>
                </a:lnTo>
                <a:lnTo>
                  <a:pt x="2432" y="3060"/>
                </a:lnTo>
                <a:lnTo>
                  <a:pt x="2440" y="3054"/>
                </a:lnTo>
                <a:lnTo>
                  <a:pt x="2450" y="3050"/>
                </a:lnTo>
                <a:lnTo>
                  <a:pt x="2458" y="3046"/>
                </a:lnTo>
                <a:lnTo>
                  <a:pt x="2476" y="3042"/>
                </a:lnTo>
                <a:lnTo>
                  <a:pt x="2486" y="3040"/>
                </a:lnTo>
                <a:lnTo>
                  <a:pt x="2486" y="3040"/>
                </a:lnTo>
                <a:lnTo>
                  <a:pt x="2494" y="3040"/>
                </a:lnTo>
                <a:lnTo>
                  <a:pt x="2498" y="3044"/>
                </a:lnTo>
                <a:lnTo>
                  <a:pt x="2498" y="3044"/>
                </a:lnTo>
                <a:close/>
                <a:moveTo>
                  <a:pt x="2922" y="3032"/>
                </a:moveTo>
                <a:lnTo>
                  <a:pt x="3108" y="3098"/>
                </a:lnTo>
                <a:lnTo>
                  <a:pt x="3108" y="3098"/>
                </a:lnTo>
                <a:lnTo>
                  <a:pt x="3094" y="3136"/>
                </a:lnTo>
                <a:lnTo>
                  <a:pt x="3076" y="3174"/>
                </a:lnTo>
                <a:lnTo>
                  <a:pt x="3076" y="3174"/>
                </a:lnTo>
                <a:lnTo>
                  <a:pt x="3008" y="3126"/>
                </a:lnTo>
                <a:lnTo>
                  <a:pt x="2972" y="3102"/>
                </a:lnTo>
                <a:lnTo>
                  <a:pt x="2938" y="3076"/>
                </a:lnTo>
                <a:lnTo>
                  <a:pt x="2938" y="3076"/>
                </a:lnTo>
                <a:lnTo>
                  <a:pt x="2922" y="3066"/>
                </a:lnTo>
                <a:lnTo>
                  <a:pt x="2904" y="3056"/>
                </a:lnTo>
                <a:lnTo>
                  <a:pt x="2896" y="3050"/>
                </a:lnTo>
                <a:lnTo>
                  <a:pt x="2892" y="3044"/>
                </a:lnTo>
                <a:lnTo>
                  <a:pt x="2888" y="3038"/>
                </a:lnTo>
                <a:lnTo>
                  <a:pt x="2888" y="3032"/>
                </a:lnTo>
                <a:lnTo>
                  <a:pt x="2922" y="3032"/>
                </a:lnTo>
                <a:close/>
                <a:moveTo>
                  <a:pt x="2160" y="3056"/>
                </a:moveTo>
                <a:lnTo>
                  <a:pt x="2160" y="3056"/>
                </a:lnTo>
                <a:lnTo>
                  <a:pt x="2160" y="3066"/>
                </a:lnTo>
                <a:lnTo>
                  <a:pt x="2156" y="3078"/>
                </a:lnTo>
                <a:lnTo>
                  <a:pt x="2154" y="3090"/>
                </a:lnTo>
                <a:lnTo>
                  <a:pt x="2148" y="3102"/>
                </a:lnTo>
                <a:lnTo>
                  <a:pt x="2148" y="3102"/>
                </a:lnTo>
                <a:lnTo>
                  <a:pt x="2140" y="3076"/>
                </a:lnTo>
                <a:lnTo>
                  <a:pt x="2138" y="3064"/>
                </a:lnTo>
                <a:lnTo>
                  <a:pt x="2136" y="3056"/>
                </a:lnTo>
                <a:lnTo>
                  <a:pt x="2136" y="3056"/>
                </a:lnTo>
                <a:lnTo>
                  <a:pt x="2138" y="3048"/>
                </a:lnTo>
                <a:lnTo>
                  <a:pt x="2142" y="3040"/>
                </a:lnTo>
                <a:lnTo>
                  <a:pt x="2148" y="3034"/>
                </a:lnTo>
                <a:lnTo>
                  <a:pt x="2156" y="3028"/>
                </a:lnTo>
                <a:lnTo>
                  <a:pt x="2156" y="3028"/>
                </a:lnTo>
                <a:lnTo>
                  <a:pt x="2158" y="3042"/>
                </a:lnTo>
                <a:lnTo>
                  <a:pt x="2160" y="3056"/>
                </a:lnTo>
                <a:lnTo>
                  <a:pt x="2160" y="3056"/>
                </a:lnTo>
                <a:close/>
                <a:moveTo>
                  <a:pt x="3112" y="3088"/>
                </a:moveTo>
                <a:lnTo>
                  <a:pt x="3112" y="3088"/>
                </a:lnTo>
                <a:lnTo>
                  <a:pt x="3022" y="3054"/>
                </a:lnTo>
                <a:lnTo>
                  <a:pt x="2982" y="3038"/>
                </a:lnTo>
                <a:lnTo>
                  <a:pt x="2942" y="3020"/>
                </a:lnTo>
                <a:lnTo>
                  <a:pt x="3112" y="3020"/>
                </a:lnTo>
                <a:lnTo>
                  <a:pt x="3112" y="3020"/>
                </a:lnTo>
                <a:lnTo>
                  <a:pt x="3116" y="3036"/>
                </a:lnTo>
                <a:lnTo>
                  <a:pt x="3114" y="3052"/>
                </a:lnTo>
                <a:lnTo>
                  <a:pt x="3112" y="3068"/>
                </a:lnTo>
                <a:lnTo>
                  <a:pt x="3112" y="3088"/>
                </a:lnTo>
                <a:lnTo>
                  <a:pt x="3112" y="3088"/>
                </a:lnTo>
                <a:close/>
                <a:moveTo>
                  <a:pt x="732" y="3020"/>
                </a:moveTo>
                <a:lnTo>
                  <a:pt x="732" y="3020"/>
                </a:lnTo>
                <a:lnTo>
                  <a:pt x="730" y="3028"/>
                </a:lnTo>
                <a:lnTo>
                  <a:pt x="728" y="3036"/>
                </a:lnTo>
                <a:lnTo>
                  <a:pt x="726" y="3046"/>
                </a:lnTo>
                <a:lnTo>
                  <a:pt x="724" y="3056"/>
                </a:lnTo>
                <a:lnTo>
                  <a:pt x="724" y="3056"/>
                </a:lnTo>
                <a:lnTo>
                  <a:pt x="718" y="3048"/>
                </a:lnTo>
                <a:lnTo>
                  <a:pt x="714" y="3042"/>
                </a:lnTo>
                <a:lnTo>
                  <a:pt x="710" y="3032"/>
                </a:lnTo>
                <a:lnTo>
                  <a:pt x="708" y="3024"/>
                </a:lnTo>
                <a:lnTo>
                  <a:pt x="708" y="3024"/>
                </a:lnTo>
                <a:lnTo>
                  <a:pt x="710" y="3016"/>
                </a:lnTo>
                <a:lnTo>
                  <a:pt x="714" y="3004"/>
                </a:lnTo>
                <a:lnTo>
                  <a:pt x="718" y="2992"/>
                </a:lnTo>
                <a:lnTo>
                  <a:pt x="724" y="2980"/>
                </a:lnTo>
                <a:lnTo>
                  <a:pt x="724" y="2980"/>
                </a:lnTo>
                <a:lnTo>
                  <a:pt x="726" y="2990"/>
                </a:lnTo>
                <a:lnTo>
                  <a:pt x="728" y="3000"/>
                </a:lnTo>
                <a:lnTo>
                  <a:pt x="730" y="3010"/>
                </a:lnTo>
                <a:lnTo>
                  <a:pt x="732" y="3020"/>
                </a:lnTo>
                <a:lnTo>
                  <a:pt x="732" y="3020"/>
                </a:lnTo>
                <a:close/>
                <a:moveTo>
                  <a:pt x="456" y="3056"/>
                </a:moveTo>
                <a:lnTo>
                  <a:pt x="134" y="3076"/>
                </a:lnTo>
                <a:lnTo>
                  <a:pt x="134" y="2996"/>
                </a:lnTo>
                <a:lnTo>
                  <a:pt x="134" y="2996"/>
                </a:lnTo>
                <a:lnTo>
                  <a:pt x="136" y="2992"/>
                </a:lnTo>
                <a:lnTo>
                  <a:pt x="138" y="2988"/>
                </a:lnTo>
                <a:lnTo>
                  <a:pt x="140" y="2984"/>
                </a:lnTo>
                <a:lnTo>
                  <a:pt x="142" y="2980"/>
                </a:lnTo>
                <a:lnTo>
                  <a:pt x="142" y="2980"/>
                </a:lnTo>
                <a:lnTo>
                  <a:pt x="180" y="2988"/>
                </a:lnTo>
                <a:lnTo>
                  <a:pt x="218" y="2996"/>
                </a:lnTo>
                <a:lnTo>
                  <a:pt x="296" y="3008"/>
                </a:lnTo>
                <a:lnTo>
                  <a:pt x="336" y="3016"/>
                </a:lnTo>
                <a:lnTo>
                  <a:pt x="376" y="3026"/>
                </a:lnTo>
                <a:lnTo>
                  <a:pt x="416" y="3038"/>
                </a:lnTo>
                <a:lnTo>
                  <a:pt x="456" y="3056"/>
                </a:lnTo>
                <a:lnTo>
                  <a:pt x="456" y="3056"/>
                </a:lnTo>
                <a:close/>
                <a:moveTo>
                  <a:pt x="3132" y="2946"/>
                </a:moveTo>
                <a:lnTo>
                  <a:pt x="3132" y="2946"/>
                </a:lnTo>
                <a:lnTo>
                  <a:pt x="3130" y="2954"/>
                </a:lnTo>
                <a:lnTo>
                  <a:pt x="3128" y="2966"/>
                </a:lnTo>
                <a:lnTo>
                  <a:pt x="3128" y="2966"/>
                </a:lnTo>
                <a:lnTo>
                  <a:pt x="3032" y="2970"/>
                </a:lnTo>
                <a:lnTo>
                  <a:pt x="2970" y="2972"/>
                </a:lnTo>
                <a:lnTo>
                  <a:pt x="2970" y="2972"/>
                </a:lnTo>
                <a:lnTo>
                  <a:pt x="2932" y="2972"/>
                </a:lnTo>
                <a:lnTo>
                  <a:pt x="2906" y="2972"/>
                </a:lnTo>
                <a:lnTo>
                  <a:pt x="2906" y="2972"/>
                </a:lnTo>
                <a:lnTo>
                  <a:pt x="2890" y="2968"/>
                </a:lnTo>
                <a:lnTo>
                  <a:pt x="2870" y="2960"/>
                </a:lnTo>
                <a:lnTo>
                  <a:pt x="2808" y="2934"/>
                </a:lnTo>
                <a:lnTo>
                  <a:pt x="2808" y="2934"/>
                </a:lnTo>
                <a:lnTo>
                  <a:pt x="2810" y="2932"/>
                </a:lnTo>
                <a:lnTo>
                  <a:pt x="2810" y="2930"/>
                </a:lnTo>
                <a:lnTo>
                  <a:pt x="2812" y="2930"/>
                </a:lnTo>
                <a:lnTo>
                  <a:pt x="3132" y="2946"/>
                </a:lnTo>
                <a:close/>
                <a:moveTo>
                  <a:pt x="338" y="2992"/>
                </a:moveTo>
                <a:lnTo>
                  <a:pt x="142" y="2966"/>
                </a:lnTo>
                <a:lnTo>
                  <a:pt x="142" y="2966"/>
                </a:lnTo>
                <a:lnTo>
                  <a:pt x="146" y="2942"/>
                </a:lnTo>
                <a:lnTo>
                  <a:pt x="150" y="2922"/>
                </a:lnTo>
                <a:lnTo>
                  <a:pt x="162" y="2887"/>
                </a:lnTo>
                <a:lnTo>
                  <a:pt x="338" y="2992"/>
                </a:lnTo>
                <a:close/>
                <a:moveTo>
                  <a:pt x="1212" y="3048"/>
                </a:moveTo>
                <a:lnTo>
                  <a:pt x="866" y="3102"/>
                </a:lnTo>
                <a:lnTo>
                  <a:pt x="866" y="3102"/>
                </a:lnTo>
                <a:lnTo>
                  <a:pt x="780" y="3080"/>
                </a:lnTo>
                <a:lnTo>
                  <a:pt x="780" y="3080"/>
                </a:lnTo>
                <a:lnTo>
                  <a:pt x="786" y="3062"/>
                </a:lnTo>
                <a:lnTo>
                  <a:pt x="794" y="3042"/>
                </a:lnTo>
                <a:lnTo>
                  <a:pt x="798" y="3034"/>
                </a:lnTo>
                <a:lnTo>
                  <a:pt x="804" y="3024"/>
                </a:lnTo>
                <a:lnTo>
                  <a:pt x="810" y="3018"/>
                </a:lnTo>
                <a:lnTo>
                  <a:pt x="818" y="3012"/>
                </a:lnTo>
                <a:lnTo>
                  <a:pt x="818" y="3012"/>
                </a:lnTo>
                <a:lnTo>
                  <a:pt x="860" y="2988"/>
                </a:lnTo>
                <a:lnTo>
                  <a:pt x="902" y="2966"/>
                </a:lnTo>
                <a:lnTo>
                  <a:pt x="944" y="2944"/>
                </a:lnTo>
                <a:lnTo>
                  <a:pt x="988" y="2924"/>
                </a:lnTo>
                <a:lnTo>
                  <a:pt x="1164" y="2847"/>
                </a:lnTo>
                <a:lnTo>
                  <a:pt x="1164" y="2847"/>
                </a:lnTo>
                <a:lnTo>
                  <a:pt x="1168" y="2873"/>
                </a:lnTo>
                <a:lnTo>
                  <a:pt x="1174" y="2895"/>
                </a:lnTo>
                <a:lnTo>
                  <a:pt x="1188" y="2940"/>
                </a:lnTo>
                <a:lnTo>
                  <a:pt x="1196" y="2964"/>
                </a:lnTo>
                <a:lnTo>
                  <a:pt x="1204" y="2990"/>
                </a:lnTo>
                <a:lnTo>
                  <a:pt x="1208" y="3016"/>
                </a:lnTo>
                <a:lnTo>
                  <a:pt x="1212" y="3048"/>
                </a:lnTo>
                <a:lnTo>
                  <a:pt x="1212" y="3048"/>
                </a:lnTo>
                <a:close/>
                <a:moveTo>
                  <a:pt x="2876" y="2797"/>
                </a:moveTo>
                <a:lnTo>
                  <a:pt x="2876" y="2797"/>
                </a:lnTo>
                <a:lnTo>
                  <a:pt x="2856" y="2815"/>
                </a:lnTo>
                <a:lnTo>
                  <a:pt x="2846" y="2821"/>
                </a:lnTo>
                <a:lnTo>
                  <a:pt x="2836" y="2825"/>
                </a:lnTo>
                <a:lnTo>
                  <a:pt x="2794" y="2825"/>
                </a:lnTo>
                <a:lnTo>
                  <a:pt x="2794" y="2825"/>
                </a:lnTo>
                <a:lnTo>
                  <a:pt x="2808" y="2797"/>
                </a:lnTo>
                <a:lnTo>
                  <a:pt x="2876" y="2797"/>
                </a:lnTo>
                <a:close/>
                <a:moveTo>
                  <a:pt x="488" y="3004"/>
                </a:moveTo>
                <a:lnTo>
                  <a:pt x="488" y="3004"/>
                </a:lnTo>
                <a:lnTo>
                  <a:pt x="468" y="3008"/>
                </a:lnTo>
                <a:lnTo>
                  <a:pt x="448" y="3008"/>
                </a:lnTo>
                <a:lnTo>
                  <a:pt x="428" y="3004"/>
                </a:lnTo>
                <a:lnTo>
                  <a:pt x="408" y="3000"/>
                </a:lnTo>
                <a:lnTo>
                  <a:pt x="388" y="2994"/>
                </a:lnTo>
                <a:lnTo>
                  <a:pt x="368" y="2984"/>
                </a:lnTo>
                <a:lnTo>
                  <a:pt x="330" y="2964"/>
                </a:lnTo>
                <a:lnTo>
                  <a:pt x="290" y="2938"/>
                </a:lnTo>
                <a:lnTo>
                  <a:pt x="250" y="2914"/>
                </a:lnTo>
                <a:lnTo>
                  <a:pt x="212" y="2889"/>
                </a:lnTo>
                <a:lnTo>
                  <a:pt x="174" y="2867"/>
                </a:lnTo>
                <a:lnTo>
                  <a:pt x="174" y="2867"/>
                </a:lnTo>
                <a:lnTo>
                  <a:pt x="186" y="2833"/>
                </a:lnTo>
                <a:lnTo>
                  <a:pt x="200" y="2797"/>
                </a:lnTo>
                <a:lnTo>
                  <a:pt x="488" y="3004"/>
                </a:lnTo>
                <a:close/>
                <a:moveTo>
                  <a:pt x="712" y="2867"/>
                </a:moveTo>
                <a:lnTo>
                  <a:pt x="712" y="2867"/>
                </a:lnTo>
                <a:lnTo>
                  <a:pt x="710" y="2879"/>
                </a:lnTo>
                <a:lnTo>
                  <a:pt x="706" y="2893"/>
                </a:lnTo>
                <a:lnTo>
                  <a:pt x="694" y="2922"/>
                </a:lnTo>
                <a:lnTo>
                  <a:pt x="678" y="2950"/>
                </a:lnTo>
                <a:lnTo>
                  <a:pt x="664" y="2968"/>
                </a:lnTo>
                <a:lnTo>
                  <a:pt x="664" y="2968"/>
                </a:lnTo>
                <a:lnTo>
                  <a:pt x="664" y="2962"/>
                </a:lnTo>
                <a:lnTo>
                  <a:pt x="662" y="2954"/>
                </a:lnTo>
                <a:lnTo>
                  <a:pt x="708" y="2761"/>
                </a:lnTo>
                <a:lnTo>
                  <a:pt x="708" y="2761"/>
                </a:lnTo>
                <a:lnTo>
                  <a:pt x="704" y="2771"/>
                </a:lnTo>
                <a:lnTo>
                  <a:pt x="702" y="2783"/>
                </a:lnTo>
                <a:lnTo>
                  <a:pt x="702" y="2797"/>
                </a:lnTo>
                <a:lnTo>
                  <a:pt x="704" y="2811"/>
                </a:lnTo>
                <a:lnTo>
                  <a:pt x="710" y="2841"/>
                </a:lnTo>
                <a:lnTo>
                  <a:pt x="712" y="2855"/>
                </a:lnTo>
                <a:lnTo>
                  <a:pt x="712" y="2867"/>
                </a:lnTo>
                <a:lnTo>
                  <a:pt x="712" y="2867"/>
                </a:lnTo>
                <a:close/>
                <a:moveTo>
                  <a:pt x="842" y="2785"/>
                </a:moveTo>
                <a:lnTo>
                  <a:pt x="842" y="2785"/>
                </a:lnTo>
                <a:lnTo>
                  <a:pt x="842" y="2795"/>
                </a:lnTo>
                <a:lnTo>
                  <a:pt x="838" y="2807"/>
                </a:lnTo>
                <a:lnTo>
                  <a:pt x="828" y="2837"/>
                </a:lnTo>
                <a:lnTo>
                  <a:pt x="816" y="2869"/>
                </a:lnTo>
                <a:lnTo>
                  <a:pt x="800" y="2904"/>
                </a:lnTo>
                <a:lnTo>
                  <a:pt x="768" y="2968"/>
                </a:lnTo>
                <a:lnTo>
                  <a:pt x="748" y="3008"/>
                </a:lnTo>
                <a:lnTo>
                  <a:pt x="748" y="3008"/>
                </a:lnTo>
                <a:lnTo>
                  <a:pt x="742" y="2984"/>
                </a:lnTo>
                <a:lnTo>
                  <a:pt x="740" y="2972"/>
                </a:lnTo>
                <a:lnTo>
                  <a:pt x="742" y="2968"/>
                </a:lnTo>
                <a:lnTo>
                  <a:pt x="744" y="2962"/>
                </a:lnTo>
                <a:lnTo>
                  <a:pt x="826" y="2741"/>
                </a:lnTo>
                <a:lnTo>
                  <a:pt x="826" y="2741"/>
                </a:lnTo>
                <a:lnTo>
                  <a:pt x="838" y="2767"/>
                </a:lnTo>
                <a:lnTo>
                  <a:pt x="840" y="2777"/>
                </a:lnTo>
                <a:lnTo>
                  <a:pt x="842" y="2785"/>
                </a:lnTo>
                <a:lnTo>
                  <a:pt x="842" y="2785"/>
                </a:lnTo>
                <a:close/>
                <a:moveTo>
                  <a:pt x="3120" y="2757"/>
                </a:moveTo>
                <a:lnTo>
                  <a:pt x="3120" y="2829"/>
                </a:lnTo>
                <a:lnTo>
                  <a:pt x="3120" y="2829"/>
                </a:lnTo>
                <a:lnTo>
                  <a:pt x="3028" y="2829"/>
                </a:lnTo>
                <a:lnTo>
                  <a:pt x="2970" y="2829"/>
                </a:lnTo>
                <a:lnTo>
                  <a:pt x="2908" y="2829"/>
                </a:lnTo>
                <a:lnTo>
                  <a:pt x="3092" y="2707"/>
                </a:lnTo>
                <a:lnTo>
                  <a:pt x="3092" y="2707"/>
                </a:lnTo>
                <a:lnTo>
                  <a:pt x="3098" y="2713"/>
                </a:lnTo>
                <a:lnTo>
                  <a:pt x="3108" y="2727"/>
                </a:lnTo>
                <a:lnTo>
                  <a:pt x="3116" y="2745"/>
                </a:lnTo>
                <a:lnTo>
                  <a:pt x="3118" y="2751"/>
                </a:lnTo>
                <a:lnTo>
                  <a:pt x="3120" y="2757"/>
                </a:lnTo>
                <a:lnTo>
                  <a:pt x="3120" y="2757"/>
                </a:lnTo>
                <a:close/>
                <a:moveTo>
                  <a:pt x="582" y="3016"/>
                </a:moveTo>
                <a:lnTo>
                  <a:pt x="582" y="3016"/>
                </a:lnTo>
                <a:lnTo>
                  <a:pt x="570" y="3014"/>
                </a:lnTo>
                <a:lnTo>
                  <a:pt x="564" y="3012"/>
                </a:lnTo>
                <a:lnTo>
                  <a:pt x="558" y="3008"/>
                </a:lnTo>
                <a:lnTo>
                  <a:pt x="558" y="3008"/>
                </a:lnTo>
                <a:lnTo>
                  <a:pt x="472" y="2950"/>
                </a:lnTo>
                <a:lnTo>
                  <a:pt x="386" y="2891"/>
                </a:lnTo>
                <a:lnTo>
                  <a:pt x="216" y="2773"/>
                </a:lnTo>
                <a:lnTo>
                  <a:pt x="216" y="2773"/>
                </a:lnTo>
                <a:lnTo>
                  <a:pt x="226" y="2755"/>
                </a:lnTo>
                <a:lnTo>
                  <a:pt x="234" y="2737"/>
                </a:lnTo>
                <a:lnTo>
                  <a:pt x="240" y="2729"/>
                </a:lnTo>
                <a:lnTo>
                  <a:pt x="246" y="2721"/>
                </a:lnTo>
                <a:lnTo>
                  <a:pt x="254" y="2713"/>
                </a:lnTo>
                <a:lnTo>
                  <a:pt x="264" y="2707"/>
                </a:lnTo>
                <a:lnTo>
                  <a:pt x="582" y="3016"/>
                </a:lnTo>
                <a:close/>
                <a:moveTo>
                  <a:pt x="1156" y="2829"/>
                </a:moveTo>
                <a:lnTo>
                  <a:pt x="830" y="2980"/>
                </a:lnTo>
                <a:lnTo>
                  <a:pt x="1038" y="2671"/>
                </a:lnTo>
                <a:lnTo>
                  <a:pt x="1038" y="2671"/>
                </a:lnTo>
                <a:lnTo>
                  <a:pt x="1058" y="2689"/>
                </a:lnTo>
                <a:lnTo>
                  <a:pt x="1076" y="2707"/>
                </a:lnTo>
                <a:lnTo>
                  <a:pt x="1090" y="2727"/>
                </a:lnTo>
                <a:lnTo>
                  <a:pt x="1106" y="2749"/>
                </a:lnTo>
                <a:lnTo>
                  <a:pt x="1132" y="2789"/>
                </a:lnTo>
                <a:lnTo>
                  <a:pt x="1144" y="2809"/>
                </a:lnTo>
                <a:lnTo>
                  <a:pt x="1156" y="2829"/>
                </a:lnTo>
                <a:lnTo>
                  <a:pt x="1156" y="2829"/>
                </a:lnTo>
                <a:close/>
                <a:moveTo>
                  <a:pt x="2538" y="2757"/>
                </a:moveTo>
                <a:lnTo>
                  <a:pt x="2538" y="2757"/>
                </a:lnTo>
                <a:lnTo>
                  <a:pt x="2536" y="2761"/>
                </a:lnTo>
                <a:lnTo>
                  <a:pt x="2532" y="2767"/>
                </a:lnTo>
                <a:lnTo>
                  <a:pt x="2528" y="2771"/>
                </a:lnTo>
                <a:lnTo>
                  <a:pt x="2522" y="2773"/>
                </a:lnTo>
                <a:lnTo>
                  <a:pt x="2522" y="2773"/>
                </a:lnTo>
                <a:lnTo>
                  <a:pt x="2512" y="2773"/>
                </a:lnTo>
                <a:lnTo>
                  <a:pt x="2504" y="2771"/>
                </a:lnTo>
                <a:lnTo>
                  <a:pt x="2496" y="2767"/>
                </a:lnTo>
                <a:lnTo>
                  <a:pt x="2488" y="2761"/>
                </a:lnTo>
                <a:lnTo>
                  <a:pt x="2472" y="2749"/>
                </a:lnTo>
                <a:lnTo>
                  <a:pt x="2458" y="2733"/>
                </a:lnTo>
                <a:lnTo>
                  <a:pt x="2434" y="2699"/>
                </a:lnTo>
                <a:lnTo>
                  <a:pt x="2420" y="2681"/>
                </a:lnTo>
                <a:lnTo>
                  <a:pt x="2408" y="2667"/>
                </a:lnTo>
                <a:lnTo>
                  <a:pt x="2538" y="2757"/>
                </a:lnTo>
                <a:close/>
                <a:moveTo>
                  <a:pt x="622" y="2972"/>
                </a:moveTo>
                <a:lnTo>
                  <a:pt x="622" y="2972"/>
                </a:lnTo>
                <a:lnTo>
                  <a:pt x="620" y="2990"/>
                </a:lnTo>
                <a:lnTo>
                  <a:pt x="618" y="3008"/>
                </a:lnTo>
                <a:lnTo>
                  <a:pt x="618" y="3008"/>
                </a:lnTo>
                <a:lnTo>
                  <a:pt x="574" y="2974"/>
                </a:lnTo>
                <a:lnTo>
                  <a:pt x="524" y="2928"/>
                </a:lnTo>
                <a:lnTo>
                  <a:pt x="468" y="2875"/>
                </a:lnTo>
                <a:lnTo>
                  <a:pt x="412" y="2819"/>
                </a:lnTo>
                <a:lnTo>
                  <a:pt x="318" y="2723"/>
                </a:lnTo>
                <a:lnTo>
                  <a:pt x="280" y="2683"/>
                </a:lnTo>
                <a:lnTo>
                  <a:pt x="280" y="2683"/>
                </a:lnTo>
                <a:lnTo>
                  <a:pt x="280" y="2677"/>
                </a:lnTo>
                <a:lnTo>
                  <a:pt x="284" y="2671"/>
                </a:lnTo>
                <a:lnTo>
                  <a:pt x="296" y="2659"/>
                </a:lnTo>
                <a:lnTo>
                  <a:pt x="322" y="2631"/>
                </a:lnTo>
                <a:lnTo>
                  <a:pt x="322" y="2631"/>
                </a:lnTo>
                <a:lnTo>
                  <a:pt x="388" y="2699"/>
                </a:lnTo>
                <a:lnTo>
                  <a:pt x="488" y="2807"/>
                </a:lnTo>
                <a:lnTo>
                  <a:pt x="538" y="2863"/>
                </a:lnTo>
                <a:lnTo>
                  <a:pt x="582" y="2912"/>
                </a:lnTo>
                <a:lnTo>
                  <a:pt x="610" y="2950"/>
                </a:lnTo>
                <a:lnTo>
                  <a:pt x="618" y="2964"/>
                </a:lnTo>
                <a:lnTo>
                  <a:pt x="622" y="2972"/>
                </a:lnTo>
                <a:lnTo>
                  <a:pt x="622" y="2972"/>
                </a:lnTo>
                <a:close/>
                <a:moveTo>
                  <a:pt x="1030" y="2663"/>
                </a:moveTo>
                <a:lnTo>
                  <a:pt x="846" y="2934"/>
                </a:lnTo>
                <a:lnTo>
                  <a:pt x="846" y="2934"/>
                </a:lnTo>
                <a:lnTo>
                  <a:pt x="888" y="2853"/>
                </a:lnTo>
                <a:lnTo>
                  <a:pt x="908" y="2813"/>
                </a:lnTo>
                <a:lnTo>
                  <a:pt x="926" y="2771"/>
                </a:lnTo>
                <a:lnTo>
                  <a:pt x="944" y="2729"/>
                </a:lnTo>
                <a:lnTo>
                  <a:pt x="958" y="2689"/>
                </a:lnTo>
                <a:lnTo>
                  <a:pt x="970" y="2649"/>
                </a:lnTo>
                <a:lnTo>
                  <a:pt x="980" y="2607"/>
                </a:lnTo>
                <a:lnTo>
                  <a:pt x="980" y="2607"/>
                </a:lnTo>
                <a:lnTo>
                  <a:pt x="994" y="2621"/>
                </a:lnTo>
                <a:lnTo>
                  <a:pt x="1006" y="2633"/>
                </a:lnTo>
                <a:lnTo>
                  <a:pt x="1030" y="2663"/>
                </a:lnTo>
                <a:lnTo>
                  <a:pt x="1030" y="2663"/>
                </a:lnTo>
                <a:close/>
                <a:moveTo>
                  <a:pt x="2726" y="2781"/>
                </a:moveTo>
                <a:lnTo>
                  <a:pt x="2726" y="2781"/>
                </a:lnTo>
                <a:lnTo>
                  <a:pt x="2712" y="2765"/>
                </a:lnTo>
                <a:lnTo>
                  <a:pt x="2706" y="2757"/>
                </a:lnTo>
                <a:lnTo>
                  <a:pt x="2702" y="2749"/>
                </a:lnTo>
                <a:lnTo>
                  <a:pt x="2702" y="2749"/>
                </a:lnTo>
                <a:lnTo>
                  <a:pt x="2706" y="2741"/>
                </a:lnTo>
                <a:lnTo>
                  <a:pt x="2714" y="2729"/>
                </a:lnTo>
                <a:lnTo>
                  <a:pt x="2738" y="2691"/>
                </a:lnTo>
                <a:lnTo>
                  <a:pt x="2800" y="2603"/>
                </a:lnTo>
                <a:lnTo>
                  <a:pt x="2800" y="2603"/>
                </a:lnTo>
                <a:lnTo>
                  <a:pt x="2792" y="2627"/>
                </a:lnTo>
                <a:lnTo>
                  <a:pt x="2788" y="2649"/>
                </a:lnTo>
                <a:lnTo>
                  <a:pt x="2780" y="2693"/>
                </a:lnTo>
                <a:lnTo>
                  <a:pt x="2774" y="2715"/>
                </a:lnTo>
                <a:lnTo>
                  <a:pt x="2764" y="2737"/>
                </a:lnTo>
                <a:lnTo>
                  <a:pt x="2758" y="2747"/>
                </a:lnTo>
                <a:lnTo>
                  <a:pt x="2748" y="2759"/>
                </a:lnTo>
                <a:lnTo>
                  <a:pt x="2738" y="2771"/>
                </a:lnTo>
                <a:lnTo>
                  <a:pt x="2726" y="2781"/>
                </a:lnTo>
                <a:lnTo>
                  <a:pt x="2726" y="2781"/>
                </a:lnTo>
                <a:close/>
                <a:moveTo>
                  <a:pt x="810" y="2597"/>
                </a:moveTo>
                <a:lnTo>
                  <a:pt x="728" y="2847"/>
                </a:lnTo>
                <a:lnTo>
                  <a:pt x="728" y="2847"/>
                </a:lnTo>
                <a:lnTo>
                  <a:pt x="722" y="2817"/>
                </a:lnTo>
                <a:lnTo>
                  <a:pt x="718" y="2781"/>
                </a:lnTo>
                <a:lnTo>
                  <a:pt x="712" y="2729"/>
                </a:lnTo>
                <a:lnTo>
                  <a:pt x="712" y="2729"/>
                </a:lnTo>
                <a:lnTo>
                  <a:pt x="718" y="2711"/>
                </a:lnTo>
                <a:lnTo>
                  <a:pt x="732" y="2677"/>
                </a:lnTo>
                <a:lnTo>
                  <a:pt x="768" y="2597"/>
                </a:lnTo>
                <a:lnTo>
                  <a:pt x="810" y="2597"/>
                </a:lnTo>
                <a:close/>
                <a:moveTo>
                  <a:pt x="3080" y="2655"/>
                </a:moveTo>
                <a:lnTo>
                  <a:pt x="3080" y="2655"/>
                </a:lnTo>
                <a:lnTo>
                  <a:pt x="3076" y="2661"/>
                </a:lnTo>
                <a:lnTo>
                  <a:pt x="3062" y="2673"/>
                </a:lnTo>
                <a:lnTo>
                  <a:pt x="3016" y="2709"/>
                </a:lnTo>
                <a:lnTo>
                  <a:pt x="2986" y="2729"/>
                </a:lnTo>
                <a:lnTo>
                  <a:pt x="2958" y="2747"/>
                </a:lnTo>
                <a:lnTo>
                  <a:pt x="2928" y="2765"/>
                </a:lnTo>
                <a:lnTo>
                  <a:pt x="2904" y="2777"/>
                </a:lnTo>
                <a:lnTo>
                  <a:pt x="2904" y="2777"/>
                </a:lnTo>
                <a:lnTo>
                  <a:pt x="2892" y="2781"/>
                </a:lnTo>
                <a:lnTo>
                  <a:pt x="2882" y="2783"/>
                </a:lnTo>
                <a:lnTo>
                  <a:pt x="2860" y="2785"/>
                </a:lnTo>
                <a:lnTo>
                  <a:pt x="2838" y="2787"/>
                </a:lnTo>
                <a:lnTo>
                  <a:pt x="2816" y="2789"/>
                </a:lnTo>
                <a:lnTo>
                  <a:pt x="3044" y="2589"/>
                </a:lnTo>
                <a:lnTo>
                  <a:pt x="3044" y="2589"/>
                </a:lnTo>
                <a:lnTo>
                  <a:pt x="3054" y="2597"/>
                </a:lnTo>
                <a:lnTo>
                  <a:pt x="3066" y="2615"/>
                </a:lnTo>
                <a:lnTo>
                  <a:pt x="3076" y="2637"/>
                </a:lnTo>
                <a:lnTo>
                  <a:pt x="3080" y="2647"/>
                </a:lnTo>
                <a:lnTo>
                  <a:pt x="3080" y="2655"/>
                </a:lnTo>
                <a:lnTo>
                  <a:pt x="3080" y="2655"/>
                </a:lnTo>
                <a:close/>
                <a:moveTo>
                  <a:pt x="444" y="2725"/>
                </a:moveTo>
                <a:lnTo>
                  <a:pt x="444" y="2725"/>
                </a:lnTo>
                <a:lnTo>
                  <a:pt x="422" y="2701"/>
                </a:lnTo>
                <a:lnTo>
                  <a:pt x="398" y="2675"/>
                </a:lnTo>
                <a:lnTo>
                  <a:pt x="350" y="2619"/>
                </a:lnTo>
                <a:lnTo>
                  <a:pt x="350" y="2619"/>
                </a:lnTo>
                <a:lnTo>
                  <a:pt x="372" y="2601"/>
                </a:lnTo>
                <a:lnTo>
                  <a:pt x="398" y="2581"/>
                </a:lnTo>
                <a:lnTo>
                  <a:pt x="398" y="2581"/>
                </a:lnTo>
                <a:lnTo>
                  <a:pt x="422" y="2651"/>
                </a:lnTo>
                <a:lnTo>
                  <a:pt x="444" y="2725"/>
                </a:lnTo>
                <a:lnTo>
                  <a:pt x="444" y="2725"/>
                </a:lnTo>
                <a:close/>
                <a:moveTo>
                  <a:pt x="912" y="2589"/>
                </a:moveTo>
                <a:lnTo>
                  <a:pt x="912" y="2589"/>
                </a:lnTo>
                <a:lnTo>
                  <a:pt x="906" y="2613"/>
                </a:lnTo>
                <a:lnTo>
                  <a:pt x="898" y="2641"/>
                </a:lnTo>
                <a:lnTo>
                  <a:pt x="890" y="2671"/>
                </a:lnTo>
                <a:lnTo>
                  <a:pt x="884" y="2685"/>
                </a:lnTo>
                <a:lnTo>
                  <a:pt x="878" y="2699"/>
                </a:lnTo>
                <a:lnTo>
                  <a:pt x="862" y="2699"/>
                </a:lnTo>
                <a:lnTo>
                  <a:pt x="862" y="2699"/>
                </a:lnTo>
                <a:lnTo>
                  <a:pt x="860" y="2689"/>
                </a:lnTo>
                <a:lnTo>
                  <a:pt x="858" y="2677"/>
                </a:lnTo>
                <a:lnTo>
                  <a:pt x="854" y="2667"/>
                </a:lnTo>
                <a:lnTo>
                  <a:pt x="854" y="2659"/>
                </a:lnTo>
                <a:lnTo>
                  <a:pt x="854" y="2659"/>
                </a:lnTo>
                <a:lnTo>
                  <a:pt x="858" y="2645"/>
                </a:lnTo>
                <a:lnTo>
                  <a:pt x="866" y="2623"/>
                </a:lnTo>
                <a:lnTo>
                  <a:pt x="886" y="2577"/>
                </a:lnTo>
                <a:lnTo>
                  <a:pt x="886" y="2577"/>
                </a:lnTo>
                <a:lnTo>
                  <a:pt x="912" y="2589"/>
                </a:lnTo>
                <a:lnTo>
                  <a:pt x="912" y="2589"/>
                </a:lnTo>
                <a:close/>
                <a:moveTo>
                  <a:pt x="2664" y="2719"/>
                </a:moveTo>
                <a:lnTo>
                  <a:pt x="2664" y="2719"/>
                </a:lnTo>
                <a:lnTo>
                  <a:pt x="2656" y="2721"/>
                </a:lnTo>
                <a:lnTo>
                  <a:pt x="2650" y="2725"/>
                </a:lnTo>
                <a:lnTo>
                  <a:pt x="2648" y="2731"/>
                </a:lnTo>
                <a:lnTo>
                  <a:pt x="2648" y="2733"/>
                </a:lnTo>
                <a:lnTo>
                  <a:pt x="2648" y="2733"/>
                </a:lnTo>
                <a:lnTo>
                  <a:pt x="2616" y="2711"/>
                </a:lnTo>
                <a:lnTo>
                  <a:pt x="2608" y="2703"/>
                </a:lnTo>
                <a:lnTo>
                  <a:pt x="2604" y="2697"/>
                </a:lnTo>
                <a:lnTo>
                  <a:pt x="2600" y="2691"/>
                </a:lnTo>
                <a:lnTo>
                  <a:pt x="2600" y="2685"/>
                </a:lnTo>
                <a:lnTo>
                  <a:pt x="2600" y="2663"/>
                </a:lnTo>
                <a:lnTo>
                  <a:pt x="2600" y="2663"/>
                </a:lnTo>
                <a:lnTo>
                  <a:pt x="2602" y="2623"/>
                </a:lnTo>
                <a:lnTo>
                  <a:pt x="2602" y="2593"/>
                </a:lnTo>
                <a:lnTo>
                  <a:pt x="2600" y="2565"/>
                </a:lnTo>
                <a:lnTo>
                  <a:pt x="2664" y="2719"/>
                </a:lnTo>
                <a:close/>
                <a:moveTo>
                  <a:pt x="2360" y="2695"/>
                </a:moveTo>
                <a:lnTo>
                  <a:pt x="2210" y="2611"/>
                </a:lnTo>
                <a:lnTo>
                  <a:pt x="2234" y="2565"/>
                </a:lnTo>
                <a:lnTo>
                  <a:pt x="2234" y="2565"/>
                </a:lnTo>
                <a:lnTo>
                  <a:pt x="2250" y="2577"/>
                </a:lnTo>
                <a:lnTo>
                  <a:pt x="2266" y="2593"/>
                </a:lnTo>
                <a:lnTo>
                  <a:pt x="2298" y="2627"/>
                </a:lnTo>
                <a:lnTo>
                  <a:pt x="2330" y="2661"/>
                </a:lnTo>
                <a:lnTo>
                  <a:pt x="2360" y="2695"/>
                </a:lnTo>
                <a:lnTo>
                  <a:pt x="2360" y="2695"/>
                </a:lnTo>
                <a:close/>
                <a:moveTo>
                  <a:pt x="602" y="2906"/>
                </a:moveTo>
                <a:lnTo>
                  <a:pt x="602" y="2906"/>
                </a:lnTo>
                <a:lnTo>
                  <a:pt x="568" y="2873"/>
                </a:lnTo>
                <a:lnTo>
                  <a:pt x="532" y="2837"/>
                </a:lnTo>
                <a:lnTo>
                  <a:pt x="514" y="2819"/>
                </a:lnTo>
                <a:lnTo>
                  <a:pt x="498" y="2801"/>
                </a:lnTo>
                <a:lnTo>
                  <a:pt x="484" y="2781"/>
                </a:lnTo>
                <a:lnTo>
                  <a:pt x="472" y="2761"/>
                </a:lnTo>
                <a:lnTo>
                  <a:pt x="472" y="2761"/>
                </a:lnTo>
                <a:lnTo>
                  <a:pt x="462" y="2739"/>
                </a:lnTo>
                <a:lnTo>
                  <a:pt x="454" y="2715"/>
                </a:lnTo>
                <a:lnTo>
                  <a:pt x="446" y="2691"/>
                </a:lnTo>
                <a:lnTo>
                  <a:pt x="440" y="2665"/>
                </a:lnTo>
                <a:lnTo>
                  <a:pt x="432" y="2615"/>
                </a:lnTo>
                <a:lnTo>
                  <a:pt x="422" y="2565"/>
                </a:lnTo>
                <a:lnTo>
                  <a:pt x="422" y="2565"/>
                </a:lnTo>
                <a:lnTo>
                  <a:pt x="492" y="2533"/>
                </a:lnTo>
                <a:lnTo>
                  <a:pt x="602" y="2906"/>
                </a:lnTo>
                <a:close/>
                <a:moveTo>
                  <a:pt x="3034" y="2573"/>
                </a:moveTo>
                <a:lnTo>
                  <a:pt x="2762" y="2809"/>
                </a:lnTo>
                <a:lnTo>
                  <a:pt x="2762" y="2809"/>
                </a:lnTo>
                <a:lnTo>
                  <a:pt x="2764" y="2797"/>
                </a:lnTo>
                <a:lnTo>
                  <a:pt x="2764" y="2783"/>
                </a:lnTo>
                <a:lnTo>
                  <a:pt x="2768" y="2771"/>
                </a:lnTo>
                <a:lnTo>
                  <a:pt x="2770" y="2767"/>
                </a:lnTo>
                <a:lnTo>
                  <a:pt x="2774" y="2761"/>
                </a:lnTo>
                <a:lnTo>
                  <a:pt x="2774" y="2761"/>
                </a:lnTo>
                <a:lnTo>
                  <a:pt x="2826" y="2701"/>
                </a:lnTo>
                <a:lnTo>
                  <a:pt x="2882" y="2639"/>
                </a:lnTo>
                <a:lnTo>
                  <a:pt x="2998" y="2521"/>
                </a:lnTo>
                <a:lnTo>
                  <a:pt x="2998" y="2521"/>
                </a:lnTo>
                <a:lnTo>
                  <a:pt x="3006" y="2531"/>
                </a:lnTo>
                <a:lnTo>
                  <a:pt x="3016" y="2543"/>
                </a:lnTo>
                <a:lnTo>
                  <a:pt x="3034" y="2573"/>
                </a:lnTo>
                <a:lnTo>
                  <a:pt x="3034" y="2573"/>
                </a:lnTo>
                <a:close/>
                <a:moveTo>
                  <a:pt x="768" y="2545"/>
                </a:moveTo>
                <a:lnTo>
                  <a:pt x="768" y="2545"/>
                </a:lnTo>
                <a:lnTo>
                  <a:pt x="766" y="2561"/>
                </a:lnTo>
                <a:lnTo>
                  <a:pt x="760" y="2581"/>
                </a:lnTo>
                <a:lnTo>
                  <a:pt x="750" y="2603"/>
                </a:lnTo>
                <a:lnTo>
                  <a:pt x="740" y="2627"/>
                </a:lnTo>
                <a:lnTo>
                  <a:pt x="720" y="2669"/>
                </a:lnTo>
                <a:lnTo>
                  <a:pt x="704" y="2699"/>
                </a:lnTo>
                <a:lnTo>
                  <a:pt x="692" y="2505"/>
                </a:lnTo>
                <a:lnTo>
                  <a:pt x="692" y="2505"/>
                </a:lnTo>
                <a:lnTo>
                  <a:pt x="724" y="2507"/>
                </a:lnTo>
                <a:lnTo>
                  <a:pt x="760" y="2509"/>
                </a:lnTo>
                <a:lnTo>
                  <a:pt x="760" y="2509"/>
                </a:lnTo>
                <a:lnTo>
                  <a:pt x="760" y="2519"/>
                </a:lnTo>
                <a:lnTo>
                  <a:pt x="764" y="2527"/>
                </a:lnTo>
                <a:lnTo>
                  <a:pt x="766" y="2537"/>
                </a:lnTo>
                <a:lnTo>
                  <a:pt x="768" y="2545"/>
                </a:lnTo>
                <a:lnTo>
                  <a:pt x="768" y="2545"/>
                </a:lnTo>
                <a:close/>
                <a:moveTo>
                  <a:pt x="586" y="2501"/>
                </a:moveTo>
                <a:lnTo>
                  <a:pt x="638" y="2926"/>
                </a:lnTo>
                <a:lnTo>
                  <a:pt x="504" y="2529"/>
                </a:lnTo>
                <a:lnTo>
                  <a:pt x="504" y="2529"/>
                </a:lnTo>
                <a:lnTo>
                  <a:pt x="518" y="2521"/>
                </a:lnTo>
                <a:lnTo>
                  <a:pt x="536" y="2513"/>
                </a:lnTo>
                <a:lnTo>
                  <a:pt x="536" y="2513"/>
                </a:lnTo>
                <a:lnTo>
                  <a:pt x="532" y="2519"/>
                </a:lnTo>
                <a:lnTo>
                  <a:pt x="532" y="2527"/>
                </a:lnTo>
                <a:lnTo>
                  <a:pt x="534" y="2535"/>
                </a:lnTo>
                <a:lnTo>
                  <a:pt x="536" y="2543"/>
                </a:lnTo>
                <a:lnTo>
                  <a:pt x="540" y="2553"/>
                </a:lnTo>
                <a:lnTo>
                  <a:pt x="546" y="2563"/>
                </a:lnTo>
                <a:lnTo>
                  <a:pt x="554" y="2571"/>
                </a:lnTo>
                <a:lnTo>
                  <a:pt x="562" y="2581"/>
                </a:lnTo>
                <a:lnTo>
                  <a:pt x="562" y="2581"/>
                </a:lnTo>
                <a:lnTo>
                  <a:pt x="566" y="2573"/>
                </a:lnTo>
                <a:lnTo>
                  <a:pt x="566" y="2565"/>
                </a:lnTo>
                <a:lnTo>
                  <a:pt x="566" y="2565"/>
                </a:lnTo>
                <a:lnTo>
                  <a:pt x="566" y="2553"/>
                </a:lnTo>
                <a:lnTo>
                  <a:pt x="562" y="2539"/>
                </a:lnTo>
                <a:lnTo>
                  <a:pt x="560" y="2525"/>
                </a:lnTo>
                <a:lnTo>
                  <a:pt x="558" y="2513"/>
                </a:lnTo>
                <a:lnTo>
                  <a:pt x="558" y="2513"/>
                </a:lnTo>
                <a:lnTo>
                  <a:pt x="560" y="2509"/>
                </a:lnTo>
                <a:lnTo>
                  <a:pt x="564" y="2507"/>
                </a:lnTo>
                <a:lnTo>
                  <a:pt x="574" y="2501"/>
                </a:lnTo>
                <a:lnTo>
                  <a:pt x="586" y="2501"/>
                </a:lnTo>
                <a:close/>
                <a:moveTo>
                  <a:pt x="2514" y="2687"/>
                </a:moveTo>
                <a:lnTo>
                  <a:pt x="2266" y="2525"/>
                </a:lnTo>
                <a:lnTo>
                  <a:pt x="2266" y="2525"/>
                </a:lnTo>
                <a:lnTo>
                  <a:pt x="2274" y="2505"/>
                </a:lnTo>
                <a:lnTo>
                  <a:pt x="2286" y="2481"/>
                </a:lnTo>
                <a:lnTo>
                  <a:pt x="2514" y="2687"/>
                </a:lnTo>
                <a:close/>
                <a:moveTo>
                  <a:pt x="696" y="2711"/>
                </a:moveTo>
                <a:lnTo>
                  <a:pt x="696" y="2711"/>
                </a:lnTo>
                <a:lnTo>
                  <a:pt x="686" y="2763"/>
                </a:lnTo>
                <a:lnTo>
                  <a:pt x="676" y="2815"/>
                </a:lnTo>
                <a:lnTo>
                  <a:pt x="654" y="2918"/>
                </a:lnTo>
                <a:lnTo>
                  <a:pt x="606" y="2505"/>
                </a:lnTo>
                <a:lnTo>
                  <a:pt x="606" y="2505"/>
                </a:lnTo>
                <a:lnTo>
                  <a:pt x="610" y="2495"/>
                </a:lnTo>
                <a:lnTo>
                  <a:pt x="616" y="2489"/>
                </a:lnTo>
                <a:lnTo>
                  <a:pt x="624" y="2485"/>
                </a:lnTo>
                <a:lnTo>
                  <a:pt x="632" y="2483"/>
                </a:lnTo>
                <a:lnTo>
                  <a:pt x="650" y="2483"/>
                </a:lnTo>
                <a:lnTo>
                  <a:pt x="660" y="2483"/>
                </a:lnTo>
                <a:lnTo>
                  <a:pt x="668" y="2481"/>
                </a:lnTo>
                <a:lnTo>
                  <a:pt x="696" y="2711"/>
                </a:lnTo>
                <a:close/>
                <a:moveTo>
                  <a:pt x="2986" y="2497"/>
                </a:moveTo>
                <a:lnTo>
                  <a:pt x="2786" y="2723"/>
                </a:lnTo>
                <a:lnTo>
                  <a:pt x="2786" y="2723"/>
                </a:lnTo>
                <a:lnTo>
                  <a:pt x="2788" y="2703"/>
                </a:lnTo>
                <a:lnTo>
                  <a:pt x="2792" y="2685"/>
                </a:lnTo>
                <a:lnTo>
                  <a:pt x="2796" y="2649"/>
                </a:lnTo>
                <a:lnTo>
                  <a:pt x="2800" y="2631"/>
                </a:lnTo>
                <a:lnTo>
                  <a:pt x="2804" y="2613"/>
                </a:lnTo>
                <a:lnTo>
                  <a:pt x="2810" y="2595"/>
                </a:lnTo>
                <a:lnTo>
                  <a:pt x="2816" y="2581"/>
                </a:lnTo>
                <a:lnTo>
                  <a:pt x="2816" y="2581"/>
                </a:lnTo>
                <a:lnTo>
                  <a:pt x="2830" y="2559"/>
                </a:lnTo>
                <a:lnTo>
                  <a:pt x="2846" y="2535"/>
                </a:lnTo>
                <a:lnTo>
                  <a:pt x="2864" y="2513"/>
                </a:lnTo>
                <a:lnTo>
                  <a:pt x="2884" y="2491"/>
                </a:lnTo>
                <a:lnTo>
                  <a:pt x="2916" y="2457"/>
                </a:lnTo>
                <a:lnTo>
                  <a:pt x="2928" y="2447"/>
                </a:lnTo>
                <a:lnTo>
                  <a:pt x="2934" y="2443"/>
                </a:lnTo>
                <a:lnTo>
                  <a:pt x="2934" y="2443"/>
                </a:lnTo>
                <a:lnTo>
                  <a:pt x="2942" y="2445"/>
                </a:lnTo>
                <a:lnTo>
                  <a:pt x="2950" y="2449"/>
                </a:lnTo>
                <a:lnTo>
                  <a:pt x="2956" y="2457"/>
                </a:lnTo>
                <a:lnTo>
                  <a:pt x="2964" y="2465"/>
                </a:lnTo>
                <a:lnTo>
                  <a:pt x="2976" y="2485"/>
                </a:lnTo>
                <a:lnTo>
                  <a:pt x="2986" y="2497"/>
                </a:lnTo>
                <a:lnTo>
                  <a:pt x="2986" y="2497"/>
                </a:lnTo>
                <a:close/>
                <a:moveTo>
                  <a:pt x="1826" y="2663"/>
                </a:moveTo>
                <a:lnTo>
                  <a:pt x="1826" y="2663"/>
                </a:lnTo>
                <a:lnTo>
                  <a:pt x="1814" y="2649"/>
                </a:lnTo>
                <a:lnTo>
                  <a:pt x="1802" y="2635"/>
                </a:lnTo>
                <a:lnTo>
                  <a:pt x="1788" y="2625"/>
                </a:lnTo>
                <a:lnTo>
                  <a:pt x="1784" y="2621"/>
                </a:lnTo>
                <a:lnTo>
                  <a:pt x="1778" y="2619"/>
                </a:lnTo>
                <a:lnTo>
                  <a:pt x="1778" y="2619"/>
                </a:lnTo>
                <a:lnTo>
                  <a:pt x="1776" y="2621"/>
                </a:lnTo>
                <a:lnTo>
                  <a:pt x="1772" y="2623"/>
                </a:lnTo>
                <a:lnTo>
                  <a:pt x="1764" y="2633"/>
                </a:lnTo>
                <a:lnTo>
                  <a:pt x="1750" y="2659"/>
                </a:lnTo>
                <a:lnTo>
                  <a:pt x="1730" y="2659"/>
                </a:lnTo>
                <a:lnTo>
                  <a:pt x="1730" y="2659"/>
                </a:lnTo>
                <a:lnTo>
                  <a:pt x="1732" y="2651"/>
                </a:lnTo>
                <a:lnTo>
                  <a:pt x="1734" y="2639"/>
                </a:lnTo>
                <a:lnTo>
                  <a:pt x="1734" y="2639"/>
                </a:lnTo>
                <a:lnTo>
                  <a:pt x="1708" y="2627"/>
                </a:lnTo>
                <a:lnTo>
                  <a:pt x="1680" y="2611"/>
                </a:lnTo>
                <a:lnTo>
                  <a:pt x="1680" y="2611"/>
                </a:lnTo>
                <a:lnTo>
                  <a:pt x="1686" y="2605"/>
                </a:lnTo>
                <a:lnTo>
                  <a:pt x="1690" y="2597"/>
                </a:lnTo>
                <a:lnTo>
                  <a:pt x="1694" y="2589"/>
                </a:lnTo>
                <a:lnTo>
                  <a:pt x="1696" y="2581"/>
                </a:lnTo>
                <a:lnTo>
                  <a:pt x="1696" y="2573"/>
                </a:lnTo>
                <a:lnTo>
                  <a:pt x="1696" y="2573"/>
                </a:lnTo>
                <a:lnTo>
                  <a:pt x="1694" y="2555"/>
                </a:lnTo>
                <a:lnTo>
                  <a:pt x="1690" y="2539"/>
                </a:lnTo>
                <a:lnTo>
                  <a:pt x="1684" y="2521"/>
                </a:lnTo>
                <a:lnTo>
                  <a:pt x="1676" y="2507"/>
                </a:lnTo>
                <a:lnTo>
                  <a:pt x="1662" y="2479"/>
                </a:lnTo>
                <a:lnTo>
                  <a:pt x="1658" y="2469"/>
                </a:lnTo>
                <a:lnTo>
                  <a:pt x="1656" y="2459"/>
                </a:lnTo>
                <a:lnTo>
                  <a:pt x="1656" y="2459"/>
                </a:lnTo>
                <a:lnTo>
                  <a:pt x="1658" y="2443"/>
                </a:lnTo>
                <a:lnTo>
                  <a:pt x="1660" y="2427"/>
                </a:lnTo>
                <a:lnTo>
                  <a:pt x="1660" y="2427"/>
                </a:lnTo>
                <a:lnTo>
                  <a:pt x="1700" y="2481"/>
                </a:lnTo>
                <a:lnTo>
                  <a:pt x="1746" y="2541"/>
                </a:lnTo>
                <a:lnTo>
                  <a:pt x="1790" y="2603"/>
                </a:lnTo>
                <a:lnTo>
                  <a:pt x="1808" y="2635"/>
                </a:lnTo>
                <a:lnTo>
                  <a:pt x="1826" y="2663"/>
                </a:lnTo>
                <a:lnTo>
                  <a:pt x="1826" y="2663"/>
                </a:lnTo>
                <a:close/>
                <a:moveTo>
                  <a:pt x="2926" y="2427"/>
                </a:moveTo>
                <a:lnTo>
                  <a:pt x="2926" y="2427"/>
                </a:lnTo>
                <a:lnTo>
                  <a:pt x="2878" y="2487"/>
                </a:lnTo>
                <a:lnTo>
                  <a:pt x="2824" y="2549"/>
                </a:lnTo>
                <a:lnTo>
                  <a:pt x="2872" y="2379"/>
                </a:lnTo>
                <a:lnTo>
                  <a:pt x="2872" y="2379"/>
                </a:lnTo>
                <a:lnTo>
                  <a:pt x="2886" y="2387"/>
                </a:lnTo>
                <a:lnTo>
                  <a:pt x="2898" y="2397"/>
                </a:lnTo>
                <a:lnTo>
                  <a:pt x="2926" y="2427"/>
                </a:lnTo>
                <a:lnTo>
                  <a:pt x="2926" y="2427"/>
                </a:lnTo>
                <a:close/>
                <a:moveTo>
                  <a:pt x="2558" y="2651"/>
                </a:moveTo>
                <a:lnTo>
                  <a:pt x="2558" y="2651"/>
                </a:lnTo>
                <a:lnTo>
                  <a:pt x="2518" y="2613"/>
                </a:lnTo>
                <a:lnTo>
                  <a:pt x="2498" y="2593"/>
                </a:lnTo>
                <a:lnTo>
                  <a:pt x="2478" y="2573"/>
                </a:lnTo>
                <a:lnTo>
                  <a:pt x="2478" y="2573"/>
                </a:lnTo>
                <a:lnTo>
                  <a:pt x="2460" y="2543"/>
                </a:lnTo>
                <a:lnTo>
                  <a:pt x="2440" y="2511"/>
                </a:lnTo>
                <a:lnTo>
                  <a:pt x="2426" y="2483"/>
                </a:lnTo>
                <a:lnTo>
                  <a:pt x="2420" y="2473"/>
                </a:lnTo>
                <a:lnTo>
                  <a:pt x="2420" y="2467"/>
                </a:lnTo>
                <a:lnTo>
                  <a:pt x="2420" y="2467"/>
                </a:lnTo>
                <a:lnTo>
                  <a:pt x="2420" y="2459"/>
                </a:lnTo>
                <a:lnTo>
                  <a:pt x="2424" y="2451"/>
                </a:lnTo>
                <a:lnTo>
                  <a:pt x="2426" y="2441"/>
                </a:lnTo>
                <a:lnTo>
                  <a:pt x="2428" y="2435"/>
                </a:lnTo>
                <a:lnTo>
                  <a:pt x="2428" y="2435"/>
                </a:lnTo>
                <a:lnTo>
                  <a:pt x="2426" y="2431"/>
                </a:lnTo>
                <a:lnTo>
                  <a:pt x="2422" y="2425"/>
                </a:lnTo>
                <a:lnTo>
                  <a:pt x="2412" y="2415"/>
                </a:lnTo>
                <a:lnTo>
                  <a:pt x="2398" y="2401"/>
                </a:lnTo>
                <a:lnTo>
                  <a:pt x="2384" y="2387"/>
                </a:lnTo>
                <a:lnTo>
                  <a:pt x="2384" y="2387"/>
                </a:lnTo>
                <a:lnTo>
                  <a:pt x="2390" y="2379"/>
                </a:lnTo>
                <a:lnTo>
                  <a:pt x="2404" y="2369"/>
                </a:lnTo>
                <a:lnTo>
                  <a:pt x="2420" y="2359"/>
                </a:lnTo>
                <a:lnTo>
                  <a:pt x="2428" y="2357"/>
                </a:lnTo>
                <a:lnTo>
                  <a:pt x="2436" y="2357"/>
                </a:lnTo>
                <a:lnTo>
                  <a:pt x="2558" y="2651"/>
                </a:lnTo>
                <a:close/>
                <a:moveTo>
                  <a:pt x="2136" y="2463"/>
                </a:moveTo>
                <a:lnTo>
                  <a:pt x="2136" y="2463"/>
                </a:lnTo>
                <a:lnTo>
                  <a:pt x="2134" y="2471"/>
                </a:lnTo>
                <a:lnTo>
                  <a:pt x="2130" y="2481"/>
                </a:lnTo>
                <a:lnTo>
                  <a:pt x="2116" y="2505"/>
                </a:lnTo>
                <a:lnTo>
                  <a:pt x="2116" y="2505"/>
                </a:lnTo>
                <a:lnTo>
                  <a:pt x="2060" y="2429"/>
                </a:lnTo>
                <a:lnTo>
                  <a:pt x="2036" y="2393"/>
                </a:lnTo>
                <a:lnTo>
                  <a:pt x="2028" y="2379"/>
                </a:lnTo>
                <a:lnTo>
                  <a:pt x="2026" y="2371"/>
                </a:lnTo>
                <a:lnTo>
                  <a:pt x="2026" y="2371"/>
                </a:lnTo>
                <a:lnTo>
                  <a:pt x="2028" y="2365"/>
                </a:lnTo>
                <a:lnTo>
                  <a:pt x="2032" y="2357"/>
                </a:lnTo>
                <a:lnTo>
                  <a:pt x="2042" y="2345"/>
                </a:lnTo>
                <a:lnTo>
                  <a:pt x="2042" y="2345"/>
                </a:lnTo>
                <a:lnTo>
                  <a:pt x="2100" y="2413"/>
                </a:lnTo>
                <a:lnTo>
                  <a:pt x="2126" y="2443"/>
                </a:lnTo>
                <a:lnTo>
                  <a:pt x="2134" y="2455"/>
                </a:lnTo>
                <a:lnTo>
                  <a:pt x="2136" y="2463"/>
                </a:lnTo>
                <a:lnTo>
                  <a:pt x="2136" y="2463"/>
                </a:lnTo>
                <a:close/>
                <a:moveTo>
                  <a:pt x="886" y="2363"/>
                </a:moveTo>
                <a:lnTo>
                  <a:pt x="886" y="2363"/>
                </a:lnTo>
                <a:lnTo>
                  <a:pt x="876" y="2375"/>
                </a:lnTo>
                <a:lnTo>
                  <a:pt x="870" y="2379"/>
                </a:lnTo>
                <a:lnTo>
                  <a:pt x="866" y="2379"/>
                </a:lnTo>
                <a:lnTo>
                  <a:pt x="866" y="2379"/>
                </a:lnTo>
                <a:lnTo>
                  <a:pt x="856" y="2379"/>
                </a:lnTo>
                <a:lnTo>
                  <a:pt x="844" y="2377"/>
                </a:lnTo>
                <a:lnTo>
                  <a:pt x="830" y="2373"/>
                </a:lnTo>
                <a:lnTo>
                  <a:pt x="818" y="2367"/>
                </a:lnTo>
                <a:lnTo>
                  <a:pt x="818" y="2357"/>
                </a:lnTo>
                <a:lnTo>
                  <a:pt x="818" y="2357"/>
                </a:lnTo>
                <a:lnTo>
                  <a:pt x="848" y="2349"/>
                </a:lnTo>
                <a:lnTo>
                  <a:pt x="866" y="2343"/>
                </a:lnTo>
                <a:lnTo>
                  <a:pt x="886" y="2341"/>
                </a:lnTo>
                <a:lnTo>
                  <a:pt x="886" y="2363"/>
                </a:lnTo>
                <a:close/>
                <a:moveTo>
                  <a:pt x="2798" y="2337"/>
                </a:moveTo>
                <a:lnTo>
                  <a:pt x="2798" y="2337"/>
                </a:lnTo>
                <a:lnTo>
                  <a:pt x="2812" y="2341"/>
                </a:lnTo>
                <a:lnTo>
                  <a:pt x="2832" y="2347"/>
                </a:lnTo>
                <a:lnTo>
                  <a:pt x="2842" y="2351"/>
                </a:lnTo>
                <a:lnTo>
                  <a:pt x="2848" y="2357"/>
                </a:lnTo>
                <a:lnTo>
                  <a:pt x="2854" y="2363"/>
                </a:lnTo>
                <a:lnTo>
                  <a:pt x="2856" y="2367"/>
                </a:lnTo>
                <a:lnTo>
                  <a:pt x="2856" y="2367"/>
                </a:lnTo>
                <a:lnTo>
                  <a:pt x="2852" y="2393"/>
                </a:lnTo>
                <a:lnTo>
                  <a:pt x="2842" y="2445"/>
                </a:lnTo>
                <a:lnTo>
                  <a:pt x="2828" y="2509"/>
                </a:lnTo>
                <a:lnTo>
                  <a:pt x="2818" y="2539"/>
                </a:lnTo>
                <a:lnTo>
                  <a:pt x="2808" y="2565"/>
                </a:lnTo>
                <a:lnTo>
                  <a:pt x="2808" y="2565"/>
                </a:lnTo>
                <a:lnTo>
                  <a:pt x="2800" y="2583"/>
                </a:lnTo>
                <a:lnTo>
                  <a:pt x="2790" y="2603"/>
                </a:lnTo>
                <a:lnTo>
                  <a:pt x="2776" y="2621"/>
                </a:lnTo>
                <a:lnTo>
                  <a:pt x="2764" y="2639"/>
                </a:lnTo>
                <a:lnTo>
                  <a:pt x="2734" y="2675"/>
                </a:lnTo>
                <a:lnTo>
                  <a:pt x="2702" y="2711"/>
                </a:lnTo>
                <a:lnTo>
                  <a:pt x="2786" y="2337"/>
                </a:lnTo>
                <a:lnTo>
                  <a:pt x="2798" y="2337"/>
                </a:lnTo>
                <a:close/>
                <a:moveTo>
                  <a:pt x="2522" y="2321"/>
                </a:moveTo>
                <a:lnTo>
                  <a:pt x="2522" y="2321"/>
                </a:lnTo>
                <a:lnTo>
                  <a:pt x="2570" y="2451"/>
                </a:lnTo>
                <a:lnTo>
                  <a:pt x="2588" y="2507"/>
                </a:lnTo>
                <a:lnTo>
                  <a:pt x="2596" y="2533"/>
                </a:lnTo>
                <a:lnTo>
                  <a:pt x="2596" y="2533"/>
                </a:lnTo>
                <a:lnTo>
                  <a:pt x="2594" y="2603"/>
                </a:lnTo>
                <a:lnTo>
                  <a:pt x="2592" y="2647"/>
                </a:lnTo>
                <a:lnTo>
                  <a:pt x="2588" y="2675"/>
                </a:lnTo>
                <a:lnTo>
                  <a:pt x="2588" y="2675"/>
                </a:lnTo>
                <a:lnTo>
                  <a:pt x="2572" y="2663"/>
                </a:lnTo>
                <a:lnTo>
                  <a:pt x="2572" y="2663"/>
                </a:lnTo>
                <a:lnTo>
                  <a:pt x="2500" y="2471"/>
                </a:lnTo>
                <a:lnTo>
                  <a:pt x="2468" y="2387"/>
                </a:lnTo>
                <a:lnTo>
                  <a:pt x="2458" y="2361"/>
                </a:lnTo>
                <a:lnTo>
                  <a:pt x="2454" y="2349"/>
                </a:lnTo>
                <a:lnTo>
                  <a:pt x="2454" y="2349"/>
                </a:lnTo>
                <a:lnTo>
                  <a:pt x="2458" y="2343"/>
                </a:lnTo>
                <a:lnTo>
                  <a:pt x="2462" y="2339"/>
                </a:lnTo>
                <a:lnTo>
                  <a:pt x="2480" y="2327"/>
                </a:lnTo>
                <a:lnTo>
                  <a:pt x="2500" y="2319"/>
                </a:lnTo>
                <a:lnTo>
                  <a:pt x="2510" y="2317"/>
                </a:lnTo>
                <a:lnTo>
                  <a:pt x="2510" y="2317"/>
                </a:lnTo>
                <a:lnTo>
                  <a:pt x="2520" y="2317"/>
                </a:lnTo>
                <a:lnTo>
                  <a:pt x="2522" y="2319"/>
                </a:lnTo>
                <a:lnTo>
                  <a:pt x="2522" y="2321"/>
                </a:lnTo>
                <a:lnTo>
                  <a:pt x="2522" y="2321"/>
                </a:lnTo>
                <a:close/>
                <a:moveTo>
                  <a:pt x="2726" y="2305"/>
                </a:moveTo>
                <a:lnTo>
                  <a:pt x="2726" y="2305"/>
                </a:lnTo>
                <a:lnTo>
                  <a:pt x="2750" y="2313"/>
                </a:lnTo>
                <a:lnTo>
                  <a:pt x="2774" y="2321"/>
                </a:lnTo>
                <a:lnTo>
                  <a:pt x="2690" y="2725"/>
                </a:lnTo>
                <a:lnTo>
                  <a:pt x="2690" y="2725"/>
                </a:lnTo>
                <a:lnTo>
                  <a:pt x="2686" y="2723"/>
                </a:lnTo>
                <a:lnTo>
                  <a:pt x="2682" y="2717"/>
                </a:lnTo>
                <a:lnTo>
                  <a:pt x="2680" y="2711"/>
                </a:lnTo>
                <a:lnTo>
                  <a:pt x="2680" y="2705"/>
                </a:lnTo>
                <a:lnTo>
                  <a:pt x="2678" y="2693"/>
                </a:lnTo>
                <a:lnTo>
                  <a:pt x="2680" y="2683"/>
                </a:lnTo>
                <a:lnTo>
                  <a:pt x="2706" y="2305"/>
                </a:lnTo>
                <a:lnTo>
                  <a:pt x="2726" y="2305"/>
                </a:lnTo>
                <a:close/>
                <a:moveTo>
                  <a:pt x="2596" y="2301"/>
                </a:moveTo>
                <a:lnTo>
                  <a:pt x="2596" y="2485"/>
                </a:lnTo>
                <a:lnTo>
                  <a:pt x="2538" y="2313"/>
                </a:lnTo>
                <a:lnTo>
                  <a:pt x="2538" y="2313"/>
                </a:lnTo>
                <a:lnTo>
                  <a:pt x="2576" y="2301"/>
                </a:lnTo>
                <a:lnTo>
                  <a:pt x="2596" y="2301"/>
                </a:lnTo>
                <a:close/>
                <a:moveTo>
                  <a:pt x="2690" y="2297"/>
                </a:moveTo>
                <a:lnTo>
                  <a:pt x="2694" y="2293"/>
                </a:lnTo>
                <a:lnTo>
                  <a:pt x="2668" y="2671"/>
                </a:lnTo>
                <a:lnTo>
                  <a:pt x="2668" y="2671"/>
                </a:lnTo>
                <a:lnTo>
                  <a:pt x="2656" y="2645"/>
                </a:lnTo>
                <a:lnTo>
                  <a:pt x="2634" y="2587"/>
                </a:lnTo>
                <a:lnTo>
                  <a:pt x="2614" y="2525"/>
                </a:lnTo>
                <a:lnTo>
                  <a:pt x="2606" y="2499"/>
                </a:lnTo>
                <a:lnTo>
                  <a:pt x="2604" y="2481"/>
                </a:lnTo>
                <a:lnTo>
                  <a:pt x="2612" y="2301"/>
                </a:lnTo>
                <a:lnTo>
                  <a:pt x="2612" y="2301"/>
                </a:lnTo>
                <a:lnTo>
                  <a:pt x="2626" y="2295"/>
                </a:lnTo>
                <a:lnTo>
                  <a:pt x="2634" y="2293"/>
                </a:lnTo>
                <a:lnTo>
                  <a:pt x="2644" y="2293"/>
                </a:lnTo>
                <a:lnTo>
                  <a:pt x="2644" y="2293"/>
                </a:lnTo>
                <a:lnTo>
                  <a:pt x="2664" y="2295"/>
                </a:lnTo>
                <a:lnTo>
                  <a:pt x="2690" y="2297"/>
                </a:lnTo>
                <a:lnTo>
                  <a:pt x="2690" y="2297"/>
                </a:lnTo>
                <a:close/>
                <a:moveTo>
                  <a:pt x="1376" y="2643"/>
                </a:moveTo>
                <a:lnTo>
                  <a:pt x="1376" y="2643"/>
                </a:lnTo>
                <a:lnTo>
                  <a:pt x="1380" y="2647"/>
                </a:lnTo>
                <a:lnTo>
                  <a:pt x="1380" y="2651"/>
                </a:lnTo>
                <a:lnTo>
                  <a:pt x="1380" y="2663"/>
                </a:lnTo>
                <a:lnTo>
                  <a:pt x="1380" y="2663"/>
                </a:lnTo>
                <a:lnTo>
                  <a:pt x="1380" y="2689"/>
                </a:lnTo>
                <a:lnTo>
                  <a:pt x="1378" y="2709"/>
                </a:lnTo>
                <a:lnTo>
                  <a:pt x="1374" y="2725"/>
                </a:lnTo>
                <a:lnTo>
                  <a:pt x="1364" y="2737"/>
                </a:lnTo>
                <a:lnTo>
                  <a:pt x="1352" y="2749"/>
                </a:lnTo>
                <a:lnTo>
                  <a:pt x="1332" y="2761"/>
                </a:lnTo>
                <a:lnTo>
                  <a:pt x="1274" y="2789"/>
                </a:lnTo>
                <a:lnTo>
                  <a:pt x="1274" y="2789"/>
                </a:lnTo>
                <a:lnTo>
                  <a:pt x="1254" y="2747"/>
                </a:lnTo>
                <a:lnTo>
                  <a:pt x="1228" y="2705"/>
                </a:lnTo>
                <a:lnTo>
                  <a:pt x="1198" y="2659"/>
                </a:lnTo>
                <a:lnTo>
                  <a:pt x="1164" y="2615"/>
                </a:lnTo>
                <a:lnTo>
                  <a:pt x="1126" y="2571"/>
                </a:lnTo>
                <a:lnTo>
                  <a:pt x="1088" y="2529"/>
                </a:lnTo>
                <a:lnTo>
                  <a:pt x="1046" y="2489"/>
                </a:lnTo>
                <a:lnTo>
                  <a:pt x="1004" y="2455"/>
                </a:lnTo>
                <a:lnTo>
                  <a:pt x="1004" y="2293"/>
                </a:lnTo>
                <a:lnTo>
                  <a:pt x="1004" y="2293"/>
                </a:lnTo>
                <a:lnTo>
                  <a:pt x="1020" y="2265"/>
                </a:lnTo>
                <a:lnTo>
                  <a:pt x="1020" y="2265"/>
                </a:lnTo>
                <a:lnTo>
                  <a:pt x="1108" y="2355"/>
                </a:lnTo>
                <a:lnTo>
                  <a:pt x="1198" y="2449"/>
                </a:lnTo>
                <a:lnTo>
                  <a:pt x="1288" y="2545"/>
                </a:lnTo>
                <a:lnTo>
                  <a:pt x="1376" y="2643"/>
                </a:lnTo>
                <a:lnTo>
                  <a:pt x="1376" y="2643"/>
                </a:lnTo>
                <a:close/>
                <a:moveTo>
                  <a:pt x="2218" y="2241"/>
                </a:moveTo>
                <a:lnTo>
                  <a:pt x="2218" y="2241"/>
                </a:lnTo>
                <a:lnTo>
                  <a:pt x="2218" y="2247"/>
                </a:lnTo>
                <a:lnTo>
                  <a:pt x="2214" y="2253"/>
                </a:lnTo>
                <a:lnTo>
                  <a:pt x="2202" y="2269"/>
                </a:lnTo>
                <a:lnTo>
                  <a:pt x="2188" y="2283"/>
                </a:lnTo>
                <a:lnTo>
                  <a:pt x="2184" y="2287"/>
                </a:lnTo>
                <a:lnTo>
                  <a:pt x="2180" y="2289"/>
                </a:lnTo>
                <a:lnTo>
                  <a:pt x="2180" y="2289"/>
                </a:lnTo>
                <a:lnTo>
                  <a:pt x="2174" y="2287"/>
                </a:lnTo>
                <a:lnTo>
                  <a:pt x="2166" y="2281"/>
                </a:lnTo>
                <a:lnTo>
                  <a:pt x="2146" y="2263"/>
                </a:lnTo>
                <a:lnTo>
                  <a:pt x="2100" y="2219"/>
                </a:lnTo>
                <a:lnTo>
                  <a:pt x="2100" y="2207"/>
                </a:lnTo>
                <a:lnTo>
                  <a:pt x="2100" y="2207"/>
                </a:lnTo>
                <a:lnTo>
                  <a:pt x="2102" y="2189"/>
                </a:lnTo>
                <a:lnTo>
                  <a:pt x="2104" y="2183"/>
                </a:lnTo>
                <a:lnTo>
                  <a:pt x="2106" y="2179"/>
                </a:lnTo>
                <a:lnTo>
                  <a:pt x="2110" y="2175"/>
                </a:lnTo>
                <a:lnTo>
                  <a:pt x="2116" y="2173"/>
                </a:lnTo>
                <a:lnTo>
                  <a:pt x="2132" y="2171"/>
                </a:lnTo>
                <a:lnTo>
                  <a:pt x="2132" y="2171"/>
                </a:lnTo>
                <a:lnTo>
                  <a:pt x="2142" y="2173"/>
                </a:lnTo>
                <a:lnTo>
                  <a:pt x="2154" y="2177"/>
                </a:lnTo>
                <a:lnTo>
                  <a:pt x="2168" y="2185"/>
                </a:lnTo>
                <a:lnTo>
                  <a:pt x="2182" y="2195"/>
                </a:lnTo>
                <a:lnTo>
                  <a:pt x="2196" y="2205"/>
                </a:lnTo>
                <a:lnTo>
                  <a:pt x="2208" y="2217"/>
                </a:lnTo>
                <a:lnTo>
                  <a:pt x="2216" y="2229"/>
                </a:lnTo>
                <a:lnTo>
                  <a:pt x="2218" y="2235"/>
                </a:lnTo>
                <a:lnTo>
                  <a:pt x="2218" y="2241"/>
                </a:lnTo>
                <a:lnTo>
                  <a:pt x="2218" y="2241"/>
                </a:lnTo>
                <a:close/>
                <a:moveTo>
                  <a:pt x="1062" y="2123"/>
                </a:moveTo>
                <a:lnTo>
                  <a:pt x="1062" y="2123"/>
                </a:lnTo>
                <a:lnTo>
                  <a:pt x="1138" y="2139"/>
                </a:lnTo>
                <a:lnTo>
                  <a:pt x="1176" y="2147"/>
                </a:lnTo>
                <a:lnTo>
                  <a:pt x="1212" y="2155"/>
                </a:lnTo>
                <a:lnTo>
                  <a:pt x="1212" y="2155"/>
                </a:lnTo>
                <a:lnTo>
                  <a:pt x="1226" y="2187"/>
                </a:lnTo>
                <a:lnTo>
                  <a:pt x="1238" y="2221"/>
                </a:lnTo>
                <a:lnTo>
                  <a:pt x="1250" y="2253"/>
                </a:lnTo>
                <a:lnTo>
                  <a:pt x="1262" y="2285"/>
                </a:lnTo>
                <a:lnTo>
                  <a:pt x="1262" y="2285"/>
                </a:lnTo>
                <a:lnTo>
                  <a:pt x="1282" y="2325"/>
                </a:lnTo>
                <a:lnTo>
                  <a:pt x="1294" y="2355"/>
                </a:lnTo>
                <a:lnTo>
                  <a:pt x="1300" y="2369"/>
                </a:lnTo>
                <a:lnTo>
                  <a:pt x="1304" y="2383"/>
                </a:lnTo>
                <a:lnTo>
                  <a:pt x="1306" y="2401"/>
                </a:lnTo>
                <a:lnTo>
                  <a:pt x="1306" y="2419"/>
                </a:lnTo>
                <a:lnTo>
                  <a:pt x="1306" y="2419"/>
                </a:lnTo>
                <a:lnTo>
                  <a:pt x="1306" y="2439"/>
                </a:lnTo>
                <a:lnTo>
                  <a:pt x="1304" y="2449"/>
                </a:lnTo>
                <a:lnTo>
                  <a:pt x="1302" y="2459"/>
                </a:lnTo>
                <a:lnTo>
                  <a:pt x="1302" y="2459"/>
                </a:lnTo>
                <a:lnTo>
                  <a:pt x="1258" y="2409"/>
                </a:lnTo>
                <a:lnTo>
                  <a:pt x="1168" y="2309"/>
                </a:lnTo>
                <a:lnTo>
                  <a:pt x="1120" y="2255"/>
                </a:lnTo>
                <a:lnTo>
                  <a:pt x="1078" y="2205"/>
                </a:lnTo>
                <a:lnTo>
                  <a:pt x="1050" y="2167"/>
                </a:lnTo>
                <a:lnTo>
                  <a:pt x="1042" y="2155"/>
                </a:lnTo>
                <a:lnTo>
                  <a:pt x="1038" y="2147"/>
                </a:lnTo>
                <a:lnTo>
                  <a:pt x="1038" y="2147"/>
                </a:lnTo>
                <a:lnTo>
                  <a:pt x="1040" y="2135"/>
                </a:lnTo>
                <a:lnTo>
                  <a:pt x="1042" y="2123"/>
                </a:lnTo>
                <a:lnTo>
                  <a:pt x="1062" y="2123"/>
                </a:lnTo>
                <a:close/>
                <a:moveTo>
                  <a:pt x="1664" y="2013"/>
                </a:moveTo>
                <a:lnTo>
                  <a:pt x="1598" y="2139"/>
                </a:lnTo>
                <a:lnTo>
                  <a:pt x="1598" y="2139"/>
                </a:lnTo>
                <a:lnTo>
                  <a:pt x="1576" y="2135"/>
                </a:lnTo>
                <a:lnTo>
                  <a:pt x="1556" y="2131"/>
                </a:lnTo>
                <a:lnTo>
                  <a:pt x="1514" y="2123"/>
                </a:lnTo>
                <a:lnTo>
                  <a:pt x="1514" y="2123"/>
                </a:lnTo>
                <a:lnTo>
                  <a:pt x="1512" y="2097"/>
                </a:lnTo>
                <a:lnTo>
                  <a:pt x="1510" y="2077"/>
                </a:lnTo>
                <a:lnTo>
                  <a:pt x="1510" y="2077"/>
                </a:lnTo>
                <a:lnTo>
                  <a:pt x="1512" y="2063"/>
                </a:lnTo>
                <a:lnTo>
                  <a:pt x="1514" y="2053"/>
                </a:lnTo>
                <a:lnTo>
                  <a:pt x="1518" y="2043"/>
                </a:lnTo>
                <a:lnTo>
                  <a:pt x="1524" y="2037"/>
                </a:lnTo>
                <a:lnTo>
                  <a:pt x="1532" y="2031"/>
                </a:lnTo>
                <a:lnTo>
                  <a:pt x="1540" y="2027"/>
                </a:lnTo>
                <a:lnTo>
                  <a:pt x="1558" y="2023"/>
                </a:lnTo>
                <a:lnTo>
                  <a:pt x="1578" y="2021"/>
                </a:lnTo>
                <a:lnTo>
                  <a:pt x="1600" y="2021"/>
                </a:lnTo>
                <a:lnTo>
                  <a:pt x="1622" y="2019"/>
                </a:lnTo>
                <a:lnTo>
                  <a:pt x="1632" y="2017"/>
                </a:lnTo>
                <a:lnTo>
                  <a:pt x="1640" y="2013"/>
                </a:lnTo>
                <a:lnTo>
                  <a:pt x="1664" y="2013"/>
                </a:lnTo>
                <a:close/>
                <a:moveTo>
                  <a:pt x="944" y="1955"/>
                </a:moveTo>
                <a:lnTo>
                  <a:pt x="944" y="1955"/>
                </a:lnTo>
                <a:lnTo>
                  <a:pt x="942" y="1977"/>
                </a:lnTo>
                <a:lnTo>
                  <a:pt x="940" y="2009"/>
                </a:lnTo>
                <a:lnTo>
                  <a:pt x="940" y="2009"/>
                </a:lnTo>
                <a:lnTo>
                  <a:pt x="916" y="1997"/>
                </a:lnTo>
                <a:lnTo>
                  <a:pt x="894" y="1985"/>
                </a:lnTo>
                <a:lnTo>
                  <a:pt x="876" y="1971"/>
                </a:lnTo>
                <a:lnTo>
                  <a:pt x="860" y="1957"/>
                </a:lnTo>
                <a:lnTo>
                  <a:pt x="848" y="1943"/>
                </a:lnTo>
                <a:lnTo>
                  <a:pt x="838" y="1925"/>
                </a:lnTo>
                <a:lnTo>
                  <a:pt x="832" y="1907"/>
                </a:lnTo>
                <a:lnTo>
                  <a:pt x="830" y="1887"/>
                </a:lnTo>
                <a:lnTo>
                  <a:pt x="830" y="1887"/>
                </a:lnTo>
                <a:lnTo>
                  <a:pt x="832" y="1875"/>
                </a:lnTo>
                <a:lnTo>
                  <a:pt x="840" y="1855"/>
                </a:lnTo>
                <a:lnTo>
                  <a:pt x="858" y="1813"/>
                </a:lnTo>
                <a:lnTo>
                  <a:pt x="858" y="1813"/>
                </a:lnTo>
                <a:lnTo>
                  <a:pt x="882" y="1829"/>
                </a:lnTo>
                <a:lnTo>
                  <a:pt x="902" y="1843"/>
                </a:lnTo>
                <a:lnTo>
                  <a:pt x="918" y="1861"/>
                </a:lnTo>
                <a:lnTo>
                  <a:pt x="930" y="1877"/>
                </a:lnTo>
                <a:lnTo>
                  <a:pt x="936" y="1895"/>
                </a:lnTo>
                <a:lnTo>
                  <a:pt x="942" y="1915"/>
                </a:lnTo>
                <a:lnTo>
                  <a:pt x="944" y="1935"/>
                </a:lnTo>
                <a:lnTo>
                  <a:pt x="944" y="1955"/>
                </a:lnTo>
                <a:lnTo>
                  <a:pt x="944" y="1955"/>
                </a:lnTo>
                <a:close/>
                <a:moveTo>
                  <a:pt x="1012" y="1903"/>
                </a:moveTo>
                <a:lnTo>
                  <a:pt x="1012" y="1903"/>
                </a:lnTo>
                <a:lnTo>
                  <a:pt x="1006" y="1921"/>
                </a:lnTo>
                <a:lnTo>
                  <a:pt x="996" y="1953"/>
                </a:lnTo>
                <a:lnTo>
                  <a:pt x="982" y="1989"/>
                </a:lnTo>
                <a:lnTo>
                  <a:pt x="972" y="2021"/>
                </a:lnTo>
                <a:lnTo>
                  <a:pt x="972" y="2021"/>
                </a:lnTo>
                <a:lnTo>
                  <a:pt x="964" y="2021"/>
                </a:lnTo>
                <a:lnTo>
                  <a:pt x="960" y="2019"/>
                </a:lnTo>
                <a:lnTo>
                  <a:pt x="956" y="2017"/>
                </a:lnTo>
                <a:lnTo>
                  <a:pt x="956" y="2017"/>
                </a:lnTo>
                <a:lnTo>
                  <a:pt x="968" y="1963"/>
                </a:lnTo>
                <a:lnTo>
                  <a:pt x="974" y="1939"/>
                </a:lnTo>
                <a:lnTo>
                  <a:pt x="976" y="1923"/>
                </a:lnTo>
                <a:lnTo>
                  <a:pt x="976" y="1923"/>
                </a:lnTo>
                <a:lnTo>
                  <a:pt x="976" y="1907"/>
                </a:lnTo>
                <a:lnTo>
                  <a:pt x="972" y="1891"/>
                </a:lnTo>
                <a:lnTo>
                  <a:pt x="968" y="1877"/>
                </a:lnTo>
                <a:lnTo>
                  <a:pt x="964" y="1863"/>
                </a:lnTo>
                <a:lnTo>
                  <a:pt x="956" y="1849"/>
                </a:lnTo>
                <a:lnTo>
                  <a:pt x="948" y="1833"/>
                </a:lnTo>
                <a:lnTo>
                  <a:pt x="936" y="1819"/>
                </a:lnTo>
                <a:lnTo>
                  <a:pt x="924" y="1805"/>
                </a:lnTo>
                <a:lnTo>
                  <a:pt x="948" y="1801"/>
                </a:lnTo>
                <a:lnTo>
                  <a:pt x="948" y="1801"/>
                </a:lnTo>
                <a:lnTo>
                  <a:pt x="966" y="1831"/>
                </a:lnTo>
                <a:lnTo>
                  <a:pt x="988" y="1863"/>
                </a:lnTo>
                <a:lnTo>
                  <a:pt x="1004" y="1889"/>
                </a:lnTo>
                <a:lnTo>
                  <a:pt x="1010" y="1899"/>
                </a:lnTo>
                <a:lnTo>
                  <a:pt x="1012" y="1903"/>
                </a:lnTo>
                <a:lnTo>
                  <a:pt x="1012" y="1903"/>
                </a:lnTo>
                <a:close/>
                <a:moveTo>
                  <a:pt x="1636" y="1517"/>
                </a:moveTo>
                <a:lnTo>
                  <a:pt x="1636" y="1517"/>
                </a:lnTo>
                <a:lnTo>
                  <a:pt x="1636" y="1527"/>
                </a:lnTo>
                <a:lnTo>
                  <a:pt x="1634" y="1529"/>
                </a:lnTo>
                <a:lnTo>
                  <a:pt x="1632" y="1529"/>
                </a:lnTo>
                <a:lnTo>
                  <a:pt x="1632" y="1529"/>
                </a:lnTo>
                <a:lnTo>
                  <a:pt x="1620" y="1537"/>
                </a:lnTo>
                <a:lnTo>
                  <a:pt x="1606" y="1545"/>
                </a:lnTo>
                <a:lnTo>
                  <a:pt x="1578" y="1567"/>
                </a:lnTo>
                <a:lnTo>
                  <a:pt x="1522" y="1613"/>
                </a:lnTo>
                <a:lnTo>
                  <a:pt x="1522" y="1613"/>
                </a:lnTo>
                <a:lnTo>
                  <a:pt x="1514" y="1619"/>
                </a:lnTo>
                <a:lnTo>
                  <a:pt x="1502" y="1625"/>
                </a:lnTo>
                <a:lnTo>
                  <a:pt x="1482" y="1635"/>
                </a:lnTo>
                <a:lnTo>
                  <a:pt x="1460" y="1647"/>
                </a:lnTo>
                <a:lnTo>
                  <a:pt x="1450" y="1653"/>
                </a:lnTo>
                <a:lnTo>
                  <a:pt x="1440" y="1659"/>
                </a:lnTo>
                <a:lnTo>
                  <a:pt x="1440" y="1659"/>
                </a:lnTo>
                <a:lnTo>
                  <a:pt x="1374" y="1701"/>
                </a:lnTo>
                <a:lnTo>
                  <a:pt x="1304" y="1745"/>
                </a:lnTo>
                <a:lnTo>
                  <a:pt x="1270" y="1767"/>
                </a:lnTo>
                <a:lnTo>
                  <a:pt x="1236" y="1793"/>
                </a:lnTo>
                <a:lnTo>
                  <a:pt x="1204" y="1821"/>
                </a:lnTo>
                <a:lnTo>
                  <a:pt x="1176" y="1853"/>
                </a:lnTo>
                <a:lnTo>
                  <a:pt x="1176" y="1853"/>
                </a:lnTo>
                <a:lnTo>
                  <a:pt x="1170" y="1861"/>
                </a:lnTo>
                <a:lnTo>
                  <a:pt x="1164" y="1873"/>
                </a:lnTo>
                <a:lnTo>
                  <a:pt x="1162" y="1887"/>
                </a:lnTo>
                <a:lnTo>
                  <a:pt x="1160" y="1899"/>
                </a:lnTo>
                <a:lnTo>
                  <a:pt x="1158" y="1925"/>
                </a:lnTo>
                <a:lnTo>
                  <a:pt x="1156" y="1939"/>
                </a:lnTo>
                <a:lnTo>
                  <a:pt x="1156" y="1939"/>
                </a:lnTo>
                <a:lnTo>
                  <a:pt x="1160" y="1957"/>
                </a:lnTo>
                <a:lnTo>
                  <a:pt x="1166" y="1989"/>
                </a:lnTo>
                <a:lnTo>
                  <a:pt x="1180" y="2061"/>
                </a:lnTo>
                <a:lnTo>
                  <a:pt x="1180" y="2061"/>
                </a:lnTo>
                <a:lnTo>
                  <a:pt x="1120" y="2051"/>
                </a:lnTo>
                <a:lnTo>
                  <a:pt x="1066" y="2041"/>
                </a:lnTo>
                <a:lnTo>
                  <a:pt x="1066" y="2025"/>
                </a:lnTo>
                <a:lnTo>
                  <a:pt x="1066" y="2025"/>
                </a:lnTo>
                <a:lnTo>
                  <a:pt x="1078" y="1935"/>
                </a:lnTo>
                <a:lnTo>
                  <a:pt x="1078" y="1935"/>
                </a:lnTo>
                <a:lnTo>
                  <a:pt x="1080" y="1915"/>
                </a:lnTo>
                <a:lnTo>
                  <a:pt x="1082" y="1895"/>
                </a:lnTo>
                <a:lnTo>
                  <a:pt x="1082" y="1895"/>
                </a:lnTo>
                <a:lnTo>
                  <a:pt x="1088" y="1869"/>
                </a:lnTo>
                <a:lnTo>
                  <a:pt x="1090" y="1845"/>
                </a:lnTo>
                <a:lnTo>
                  <a:pt x="1090" y="1845"/>
                </a:lnTo>
                <a:lnTo>
                  <a:pt x="1094" y="1835"/>
                </a:lnTo>
                <a:lnTo>
                  <a:pt x="1100" y="1827"/>
                </a:lnTo>
                <a:lnTo>
                  <a:pt x="1116" y="1807"/>
                </a:lnTo>
                <a:lnTo>
                  <a:pt x="1134" y="1787"/>
                </a:lnTo>
                <a:lnTo>
                  <a:pt x="1156" y="1769"/>
                </a:lnTo>
                <a:lnTo>
                  <a:pt x="1178" y="1753"/>
                </a:lnTo>
                <a:lnTo>
                  <a:pt x="1198" y="1739"/>
                </a:lnTo>
                <a:lnTo>
                  <a:pt x="1214" y="1729"/>
                </a:lnTo>
                <a:lnTo>
                  <a:pt x="1224" y="1727"/>
                </a:lnTo>
                <a:lnTo>
                  <a:pt x="1224" y="1727"/>
                </a:lnTo>
                <a:lnTo>
                  <a:pt x="1232" y="1729"/>
                </a:lnTo>
                <a:lnTo>
                  <a:pt x="1244" y="1733"/>
                </a:lnTo>
                <a:lnTo>
                  <a:pt x="1254" y="1737"/>
                </a:lnTo>
                <a:lnTo>
                  <a:pt x="1262" y="1739"/>
                </a:lnTo>
                <a:lnTo>
                  <a:pt x="1262" y="1739"/>
                </a:lnTo>
                <a:lnTo>
                  <a:pt x="1270" y="1737"/>
                </a:lnTo>
                <a:lnTo>
                  <a:pt x="1276" y="1733"/>
                </a:lnTo>
                <a:lnTo>
                  <a:pt x="1280" y="1727"/>
                </a:lnTo>
                <a:lnTo>
                  <a:pt x="1282" y="1721"/>
                </a:lnTo>
                <a:lnTo>
                  <a:pt x="1286" y="1707"/>
                </a:lnTo>
                <a:lnTo>
                  <a:pt x="1288" y="1701"/>
                </a:lnTo>
                <a:lnTo>
                  <a:pt x="1290" y="1695"/>
                </a:lnTo>
                <a:lnTo>
                  <a:pt x="1290" y="1695"/>
                </a:lnTo>
                <a:lnTo>
                  <a:pt x="1334" y="1661"/>
                </a:lnTo>
                <a:lnTo>
                  <a:pt x="1382" y="1627"/>
                </a:lnTo>
                <a:lnTo>
                  <a:pt x="1406" y="1609"/>
                </a:lnTo>
                <a:lnTo>
                  <a:pt x="1430" y="1589"/>
                </a:lnTo>
                <a:lnTo>
                  <a:pt x="1452" y="1569"/>
                </a:lnTo>
                <a:lnTo>
                  <a:pt x="1472" y="1549"/>
                </a:lnTo>
                <a:lnTo>
                  <a:pt x="1472" y="1549"/>
                </a:lnTo>
                <a:lnTo>
                  <a:pt x="1478" y="1541"/>
                </a:lnTo>
                <a:lnTo>
                  <a:pt x="1486" y="1533"/>
                </a:lnTo>
                <a:lnTo>
                  <a:pt x="1506" y="1519"/>
                </a:lnTo>
                <a:lnTo>
                  <a:pt x="1526" y="1507"/>
                </a:lnTo>
                <a:lnTo>
                  <a:pt x="1536" y="1499"/>
                </a:lnTo>
                <a:lnTo>
                  <a:pt x="1546" y="1491"/>
                </a:lnTo>
                <a:lnTo>
                  <a:pt x="1546" y="1491"/>
                </a:lnTo>
                <a:lnTo>
                  <a:pt x="1554" y="1479"/>
                </a:lnTo>
                <a:lnTo>
                  <a:pt x="1560" y="1467"/>
                </a:lnTo>
                <a:lnTo>
                  <a:pt x="1568" y="1439"/>
                </a:lnTo>
                <a:lnTo>
                  <a:pt x="1574" y="1413"/>
                </a:lnTo>
                <a:lnTo>
                  <a:pt x="1578" y="1401"/>
                </a:lnTo>
                <a:lnTo>
                  <a:pt x="1582" y="1391"/>
                </a:lnTo>
                <a:lnTo>
                  <a:pt x="1582" y="1391"/>
                </a:lnTo>
                <a:lnTo>
                  <a:pt x="1588" y="1395"/>
                </a:lnTo>
                <a:lnTo>
                  <a:pt x="1592" y="1399"/>
                </a:lnTo>
                <a:lnTo>
                  <a:pt x="1604" y="1411"/>
                </a:lnTo>
                <a:lnTo>
                  <a:pt x="1612" y="1425"/>
                </a:lnTo>
                <a:lnTo>
                  <a:pt x="1620" y="1443"/>
                </a:lnTo>
                <a:lnTo>
                  <a:pt x="1628" y="1461"/>
                </a:lnTo>
                <a:lnTo>
                  <a:pt x="1632" y="1481"/>
                </a:lnTo>
                <a:lnTo>
                  <a:pt x="1636" y="1501"/>
                </a:lnTo>
                <a:lnTo>
                  <a:pt x="1636" y="1517"/>
                </a:lnTo>
                <a:lnTo>
                  <a:pt x="1636" y="1517"/>
                </a:lnTo>
                <a:close/>
                <a:moveTo>
                  <a:pt x="1428" y="1143"/>
                </a:moveTo>
                <a:lnTo>
                  <a:pt x="1428" y="1143"/>
                </a:lnTo>
                <a:lnTo>
                  <a:pt x="1424" y="1159"/>
                </a:lnTo>
                <a:lnTo>
                  <a:pt x="1416" y="1185"/>
                </a:lnTo>
                <a:lnTo>
                  <a:pt x="1404" y="1215"/>
                </a:lnTo>
                <a:lnTo>
                  <a:pt x="1392" y="1243"/>
                </a:lnTo>
                <a:lnTo>
                  <a:pt x="1392" y="1243"/>
                </a:lnTo>
                <a:lnTo>
                  <a:pt x="1376" y="1277"/>
                </a:lnTo>
                <a:lnTo>
                  <a:pt x="1356" y="1313"/>
                </a:lnTo>
                <a:lnTo>
                  <a:pt x="1334" y="1351"/>
                </a:lnTo>
                <a:lnTo>
                  <a:pt x="1306" y="1391"/>
                </a:lnTo>
                <a:lnTo>
                  <a:pt x="1306" y="1391"/>
                </a:lnTo>
                <a:lnTo>
                  <a:pt x="1298" y="1405"/>
                </a:lnTo>
                <a:lnTo>
                  <a:pt x="1292" y="1421"/>
                </a:lnTo>
                <a:lnTo>
                  <a:pt x="1286" y="1437"/>
                </a:lnTo>
                <a:lnTo>
                  <a:pt x="1278" y="1451"/>
                </a:lnTo>
                <a:lnTo>
                  <a:pt x="1278" y="1451"/>
                </a:lnTo>
                <a:lnTo>
                  <a:pt x="1276" y="1455"/>
                </a:lnTo>
                <a:lnTo>
                  <a:pt x="1270" y="1457"/>
                </a:lnTo>
                <a:lnTo>
                  <a:pt x="1260" y="1461"/>
                </a:lnTo>
                <a:lnTo>
                  <a:pt x="1250" y="1465"/>
                </a:lnTo>
                <a:lnTo>
                  <a:pt x="1246" y="1467"/>
                </a:lnTo>
                <a:lnTo>
                  <a:pt x="1244" y="1471"/>
                </a:lnTo>
                <a:lnTo>
                  <a:pt x="1244" y="1471"/>
                </a:lnTo>
                <a:lnTo>
                  <a:pt x="1236" y="1483"/>
                </a:lnTo>
                <a:lnTo>
                  <a:pt x="1232" y="1497"/>
                </a:lnTo>
                <a:lnTo>
                  <a:pt x="1224" y="1525"/>
                </a:lnTo>
                <a:lnTo>
                  <a:pt x="1212" y="1581"/>
                </a:lnTo>
                <a:lnTo>
                  <a:pt x="1212" y="1581"/>
                </a:lnTo>
                <a:lnTo>
                  <a:pt x="1178" y="1573"/>
                </a:lnTo>
                <a:lnTo>
                  <a:pt x="1152" y="1569"/>
                </a:lnTo>
                <a:lnTo>
                  <a:pt x="1152" y="1569"/>
                </a:lnTo>
                <a:lnTo>
                  <a:pt x="1130" y="1571"/>
                </a:lnTo>
                <a:lnTo>
                  <a:pt x="1104" y="1579"/>
                </a:lnTo>
                <a:lnTo>
                  <a:pt x="1076" y="1589"/>
                </a:lnTo>
                <a:lnTo>
                  <a:pt x="1046" y="1601"/>
                </a:lnTo>
                <a:lnTo>
                  <a:pt x="988" y="1629"/>
                </a:lnTo>
                <a:lnTo>
                  <a:pt x="944" y="1651"/>
                </a:lnTo>
                <a:lnTo>
                  <a:pt x="944" y="1651"/>
                </a:lnTo>
                <a:lnTo>
                  <a:pt x="970" y="1631"/>
                </a:lnTo>
                <a:lnTo>
                  <a:pt x="996" y="1605"/>
                </a:lnTo>
                <a:lnTo>
                  <a:pt x="1050" y="1551"/>
                </a:lnTo>
                <a:lnTo>
                  <a:pt x="1100" y="1497"/>
                </a:lnTo>
                <a:lnTo>
                  <a:pt x="1138" y="1455"/>
                </a:lnTo>
                <a:lnTo>
                  <a:pt x="1138" y="1455"/>
                </a:lnTo>
                <a:lnTo>
                  <a:pt x="1170" y="1409"/>
                </a:lnTo>
                <a:lnTo>
                  <a:pt x="1204" y="1359"/>
                </a:lnTo>
                <a:lnTo>
                  <a:pt x="1240" y="1307"/>
                </a:lnTo>
                <a:lnTo>
                  <a:pt x="1258" y="1283"/>
                </a:lnTo>
                <a:lnTo>
                  <a:pt x="1278" y="1261"/>
                </a:lnTo>
                <a:lnTo>
                  <a:pt x="1278" y="1261"/>
                </a:lnTo>
                <a:lnTo>
                  <a:pt x="1316" y="1225"/>
                </a:lnTo>
                <a:lnTo>
                  <a:pt x="1354" y="1189"/>
                </a:lnTo>
                <a:lnTo>
                  <a:pt x="1392" y="1153"/>
                </a:lnTo>
                <a:lnTo>
                  <a:pt x="1424" y="1121"/>
                </a:lnTo>
                <a:lnTo>
                  <a:pt x="1424" y="1121"/>
                </a:lnTo>
                <a:lnTo>
                  <a:pt x="1426" y="1131"/>
                </a:lnTo>
                <a:lnTo>
                  <a:pt x="1428" y="1137"/>
                </a:lnTo>
                <a:lnTo>
                  <a:pt x="1428" y="1143"/>
                </a:lnTo>
                <a:lnTo>
                  <a:pt x="1428" y="1143"/>
                </a:lnTo>
                <a:close/>
                <a:moveTo>
                  <a:pt x="1586" y="8"/>
                </a:moveTo>
                <a:lnTo>
                  <a:pt x="1586" y="8"/>
                </a:lnTo>
                <a:lnTo>
                  <a:pt x="1606" y="14"/>
                </a:lnTo>
                <a:lnTo>
                  <a:pt x="1628" y="26"/>
                </a:lnTo>
                <a:lnTo>
                  <a:pt x="1640" y="34"/>
                </a:lnTo>
                <a:lnTo>
                  <a:pt x="1652" y="42"/>
                </a:lnTo>
                <a:lnTo>
                  <a:pt x="1662" y="52"/>
                </a:lnTo>
                <a:lnTo>
                  <a:pt x="1672" y="62"/>
                </a:lnTo>
                <a:lnTo>
                  <a:pt x="1672" y="62"/>
                </a:lnTo>
                <a:lnTo>
                  <a:pt x="1680" y="74"/>
                </a:lnTo>
                <a:lnTo>
                  <a:pt x="1690" y="88"/>
                </a:lnTo>
                <a:lnTo>
                  <a:pt x="1706" y="118"/>
                </a:lnTo>
                <a:lnTo>
                  <a:pt x="1718" y="144"/>
                </a:lnTo>
                <a:lnTo>
                  <a:pt x="1722" y="154"/>
                </a:lnTo>
                <a:lnTo>
                  <a:pt x="1724" y="160"/>
                </a:lnTo>
                <a:lnTo>
                  <a:pt x="1724" y="160"/>
                </a:lnTo>
                <a:lnTo>
                  <a:pt x="1722" y="166"/>
                </a:lnTo>
                <a:lnTo>
                  <a:pt x="1720" y="172"/>
                </a:lnTo>
                <a:lnTo>
                  <a:pt x="1716" y="176"/>
                </a:lnTo>
                <a:lnTo>
                  <a:pt x="1716" y="184"/>
                </a:lnTo>
                <a:lnTo>
                  <a:pt x="1716" y="184"/>
                </a:lnTo>
                <a:lnTo>
                  <a:pt x="1712" y="220"/>
                </a:lnTo>
                <a:lnTo>
                  <a:pt x="1708" y="256"/>
                </a:lnTo>
                <a:lnTo>
                  <a:pt x="1708" y="256"/>
                </a:lnTo>
                <a:lnTo>
                  <a:pt x="1706" y="262"/>
                </a:lnTo>
                <a:lnTo>
                  <a:pt x="1704" y="268"/>
                </a:lnTo>
                <a:lnTo>
                  <a:pt x="1700" y="274"/>
                </a:lnTo>
                <a:lnTo>
                  <a:pt x="1700" y="280"/>
                </a:lnTo>
                <a:lnTo>
                  <a:pt x="1700" y="280"/>
                </a:lnTo>
                <a:lnTo>
                  <a:pt x="1700" y="284"/>
                </a:lnTo>
                <a:lnTo>
                  <a:pt x="1702" y="288"/>
                </a:lnTo>
                <a:lnTo>
                  <a:pt x="1710" y="294"/>
                </a:lnTo>
                <a:lnTo>
                  <a:pt x="1716" y="300"/>
                </a:lnTo>
                <a:lnTo>
                  <a:pt x="1718" y="304"/>
                </a:lnTo>
                <a:lnTo>
                  <a:pt x="1720" y="306"/>
                </a:lnTo>
                <a:lnTo>
                  <a:pt x="1720" y="306"/>
                </a:lnTo>
                <a:lnTo>
                  <a:pt x="1724" y="328"/>
                </a:lnTo>
                <a:lnTo>
                  <a:pt x="1726" y="350"/>
                </a:lnTo>
                <a:lnTo>
                  <a:pt x="1730" y="398"/>
                </a:lnTo>
                <a:lnTo>
                  <a:pt x="1730" y="398"/>
                </a:lnTo>
                <a:lnTo>
                  <a:pt x="1732" y="404"/>
                </a:lnTo>
                <a:lnTo>
                  <a:pt x="1734" y="410"/>
                </a:lnTo>
                <a:lnTo>
                  <a:pt x="1742" y="424"/>
                </a:lnTo>
                <a:lnTo>
                  <a:pt x="1750" y="438"/>
                </a:lnTo>
                <a:lnTo>
                  <a:pt x="1754" y="452"/>
                </a:lnTo>
                <a:lnTo>
                  <a:pt x="1754" y="452"/>
                </a:lnTo>
                <a:lnTo>
                  <a:pt x="1788" y="466"/>
                </a:lnTo>
                <a:lnTo>
                  <a:pt x="1820" y="478"/>
                </a:lnTo>
                <a:lnTo>
                  <a:pt x="1854" y="492"/>
                </a:lnTo>
                <a:lnTo>
                  <a:pt x="1870" y="500"/>
                </a:lnTo>
                <a:lnTo>
                  <a:pt x="1884" y="512"/>
                </a:lnTo>
                <a:lnTo>
                  <a:pt x="1884" y="512"/>
                </a:lnTo>
                <a:lnTo>
                  <a:pt x="1906" y="528"/>
                </a:lnTo>
                <a:lnTo>
                  <a:pt x="1928" y="546"/>
                </a:lnTo>
                <a:lnTo>
                  <a:pt x="1968" y="588"/>
                </a:lnTo>
                <a:lnTo>
                  <a:pt x="2008" y="630"/>
                </a:lnTo>
                <a:lnTo>
                  <a:pt x="2050" y="672"/>
                </a:lnTo>
                <a:lnTo>
                  <a:pt x="2050" y="672"/>
                </a:lnTo>
                <a:lnTo>
                  <a:pt x="2114" y="736"/>
                </a:lnTo>
                <a:lnTo>
                  <a:pt x="2180" y="802"/>
                </a:lnTo>
                <a:lnTo>
                  <a:pt x="2248" y="868"/>
                </a:lnTo>
                <a:lnTo>
                  <a:pt x="2278" y="901"/>
                </a:lnTo>
                <a:lnTo>
                  <a:pt x="2310" y="935"/>
                </a:lnTo>
                <a:lnTo>
                  <a:pt x="2310" y="935"/>
                </a:lnTo>
                <a:lnTo>
                  <a:pt x="2316" y="943"/>
                </a:lnTo>
                <a:lnTo>
                  <a:pt x="2318" y="953"/>
                </a:lnTo>
                <a:lnTo>
                  <a:pt x="2320" y="965"/>
                </a:lnTo>
                <a:lnTo>
                  <a:pt x="2322" y="977"/>
                </a:lnTo>
                <a:lnTo>
                  <a:pt x="2320" y="1001"/>
                </a:lnTo>
                <a:lnTo>
                  <a:pt x="2322" y="1025"/>
                </a:lnTo>
                <a:lnTo>
                  <a:pt x="2322" y="1025"/>
                </a:lnTo>
                <a:lnTo>
                  <a:pt x="2350" y="1027"/>
                </a:lnTo>
                <a:lnTo>
                  <a:pt x="2372" y="1029"/>
                </a:lnTo>
                <a:lnTo>
                  <a:pt x="2372" y="1029"/>
                </a:lnTo>
                <a:lnTo>
                  <a:pt x="2382" y="1027"/>
                </a:lnTo>
                <a:lnTo>
                  <a:pt x="2392" y="1023"/>
                </a:lnTo>
                <a:lnTo>
                  <a:pt x="2402" y="1019"/>
                </a:lnTo>
                <a:lnTo>
                  <a:pt x="2412" y="1017"/>
                </a:lnTo>
                <a:lnTo>
                  <a:pt x="2412" y="1017"/>
                </a:lnTo>
                <a:lnTo>
                  <a:pt x="2420" y="1019"/>
                </a:lnTo>
                <a:lnTo>
                  <a:pt x="2426" y="1023"/>
                </a:lnTo>
                <a:lnTo>
                  <a:pt x="2434" y="1027"/>
                </a:lnTo>
                <a:lnTo>
                  <a:pt x="2440" y="1035"/>
                </a:lnTo>
                <a:lnTo>
                  <a:pt x="2454" y="1051"/>
                </a:lnTo>
                <a:lnTo>
                  <a:pt x="2468" y="1071"/>
                </a:lnTo>
                <a:lnTo>
                  <a:pt x="2480" y="1091"/>
                </a:lnTo>
                <a:lnTo>
                  <a:pt x="2494" y="1107"/>
                </a:lnTo>
                <a:lnTo>
                  <a:pt x="2502" y="1115"/>
                </a:lnTo>
                <a:lnTo>
                  <a:pt x="2508" y="1119"/>
                </a:lnTo>
                <a:lnTo>
                  <a:pt x="2518" y="1123"/>
                </a:lnTo>
                <a:lnTo>
                  <a:pt x="2526" y="1125"/>
                </a:lnTo>
                <a:lnTo>
                  <a:pt x="2526" y="1125"/>
                </a:lnTo>
                <a:lnTo>
                  <a:pt x="2530" y="1123"/>
                </a:lnTo>
                <a:lnTo>
                  <a:pt x="2532" y="1123"/>
                </a:lnTo>
                <a:lnTo>
                  <a:pt x="2532" y="1119"/>
                </a:lnTo>
                <a:lnTo>
                  <a:pt x="2534" y="1115"/>
                </a:lnTo>
                <a:lnTo>
                  <a:pt x="2536" y="1113"/>
                </a:lnTo>
                <a:lnTo>
                  <a:pt x="2538" y="1113"/>
                </a:lnTo>
                <a:lnTo>
                  <a:pt x="2538" y="1113"/>
                </a:lnTo>
                <a:lnTo>
                  <a:pt x="2550" y="1115"/>
                </a:lnTo>
                <a:lnTo>
                  <a:pt x="2560" y="1119"/>
                </a:lnTo>
                <a:lnTo>
                  <a:pt x="2572" y="1127"/>
                </a:lnTo>
                <a:lnTo>
                  <a:pt x="2584" y="1137"/>
                </a:lnTo>
                <a:lnTo>
                  <a:pt x="2594" y="1149"/>
                </a:lnTo>
                <a:lnTo>
                  <a:pt x="2606" y="1163"/>
                </a:lnTo>
                <a:lnTo>
                  <a:pt x="2624" y="1193"/>
                </a:lnTo>
                <a:lnTo>
                  <a:pt x="2642" y="1223"/>
                </a:lnTo>
                <a:lnTo>
                  <a:pt x="2656" y="1251"/>
                </a:lnTo>
                <a:lnTo>
                  <a:pt x="2672" y="1289"/>
                </a:lnTo>
                <a:lnTo>
                  <a:pt x="2672" y="1289"/>
                </a:lnTo>
                <a:lnTo>
                  <a:pt x="2676" y="1301"/>
                </a:lnTo>
                <a:lnTo>
                  <a:pt x="2678" y="1313"/>
                </a:lnTo>
                <a:lnTo>
                  <a:pt x="2680" y="1333"/>
                </a:lnTo>
                <a:lnTo>
                  <a:pt x="2680" y="1333"/>
                </a:lnTo>
                <a:lnTo>
                  <a:pt x="2676" y="1377"/>
                </a:lnTo>
                <a:lnTo>
                  <a:pt x="2672" y="1407"/>
                </a:lnTo>
                <a:lnTo>
                  <a:pt x="2668" y="1435"/>
                </a:lnTo>
                <a:lnTo>
                  <a:pt x="2668" y="1435"/>
                </a:lnTo>
                <a:lnTo>
                  <a:pt x="2664" y="1441"/>
                </a:lnTo>
                <a:lnTo>
                  <a:pt x="2658" y="1447"/>
                </a:lnTo>
                <a:lnTo>
                  <a:pt x="2652" y="1455"/>
                </a:lnTo>
                <a:lnTo>
                  <a:pt x="2648" y="1463"/>
                </a:lnTo>
                <a:lnTo>
                  <a:pt x="2648" y="1463"/>
                </a:lnTo>
                <a:lnTo>
                  <a:pt x="2638" y="1479"/>
                </a:lnTo>
                <a:lnTo>
                  <a:pt x="2624" y="1495"/>
                </a:lnTo>
                <a:lnTo>
                  <a:pt x="2608" y="1509"/>
                </a:lnTo>
                <a:lnTo>
                  <a:pt x="2592" y="1523"/>
                </a:lnTo>
                <a:lnTo>
                  <a:pt x="2556" y="1551"/>
                </a:lnTo>
                <a:lnTo>
                  <a:pt x="2522" y="1573"/>
                </a:lnTo>
                <a:lnTo>
                  <a:pt x="2522" y="1573"/>
                </a:lnTo>
                <a:lnTo>
                  <a:pt x="2512" y="1577"/>
                </a:lnTo>
                <a:lnTo>
                  <a:pt x="2500" y="1579"/>
                </a:lnTo>
                <a:lnTo>
                  <a:pt x="2490" y="1579"/>
                </a:lnTo>
                <a:lnTo>
                  <a:pt x="2482" y="1581"/>
                </a:lnTo>
                <a:lnTo>
                  <a:pt x="2482" y="1581"/>
                </a:lnTo>
                <a:lnTo>
                  <a:pt x="2466" y="1585"/>
                </a:lnTo>
                <a:lnTo>
                  <a:pt x="2448" y="1593"/>
                </a:lnTo>
                <a:lnTo>
                  <a:pt x="2432" y="1601"/>
                </a:lnTo>
                <a:lnTo>
                  <a:pt x="2416" y="1613"/>
                </a:lnTo>
                <a:lnTo>
                  <a:pt x="2416" y="1613"/>
                </a:lnTo>
                <a:lnTo>
                  <a:pt x="2414" y="1653"/>
                </a:lnTo>
                <a:lnTo>
                  <a:pt x="2412" y="1675"/>
                </a:lnTo>
                <a:lnTo>
                  <a:pt x="2408" y="1695"/>
                </a:lnTo>
                <a:lnTo>
                  <a:pt x="2408" y="1695"/>
                </a:lnTo>
                <a:lnTo>
                  <a:pt x="2406" y="1703"/>
                </a:lnTo>
                <a:lnTo>
                  <a:pt x="2404" y="1713"/>
                </a:lnTo>
                <a:lnTo>
                  <a:pt x="2400" y="1725"/>
                </a:lnTo>
                <a:lnTo>
                  <a:pt x="2400" y="1735"/>
                </a:lnTo>
                <a:lnTo>
                  <a:pt x="2400" y="1735"/>
                </a:lnTo>
                <a:lnTo>
                  <a:pt x="2404" y="1753"/>
                </a:lnTo>
                <a:lnTo>
                  <a:pt x="2408" y="1773"/>
                </a:lnTo>
                <a:lnTo>
                  <a:pt x="2408" y="1773"/>
                </a:lnTo>
                <a:lnTo>
                  <a:pt x="2406" y="1785"/>
                </a:lnTo>
                <a:lnTo>
                  <a:pt x="2402" y="1795"/>
                </a:lnTo>
                <a:lnTo>
                  <a:pt x="2396" y="1805"/>
                </a:lnTo>
                <a:lnTo>
                  <a:pt x="2388" y="1811"/>
                </a:lnTo>
                <a:lnTo>
                  <a:pt x="2368" y="1825"/>
                </a:lnTo>
                <a:lnTo>
                  <a:pt x="2340" y="1841"/>
                </a:lnTo>
                <a:lnTo>
                  <a:pt x="2340" y="1841"/>
                </a:lnTo>
                <a:lnTo>
                  <a:pt x="2332" y="1845"/>
                </a:lnTo>
                <a:lnTo>
                  <a:pt x="2322" y="1851"/>
                </a:lnTo>
                <a:lnTo>
                  <a:pt x="2300" y="1867"/>
                </a:lnTo>
                <a:lnTo>
                  <a:pt x="2282" y="1889"/>
                </a:lnTo>
                <a:lnTo>
                  <a:pt x="2270" y="1907"/>
                </a:lnTo>
                <a:lnTo>
                  <a:pt x="2270" y="1907"/>
                </a:lnTo>
                <a:lnTo>
                  <a:pt x="2286" y="1905"/>
                </a:lnTo>
                <a:lnTo>
                  <a:pt x="2304" y="1905"/>
                </a:lnTo>
                <a:lnTo>
                  <a:pt x="2322" y="1909"/>
                </a:lnTo>
                <a:lnTo>
                  <a:pt x="2340" y="1917"/>
                </a:lnTo>
                <a:lnTo>
                  <a:pt x="2354" y="1927"/>
                </a:lnTo>
                <a:lnTo>
                  <a:pt x="2360" y="1933"/>
                </a:lnTo>
                <a:lnTo>
                  <a:pt x="2366" y="1941"/>
                </a:lnTo>
                <a:lnTo>
                  <a:pt x="2370" y="1949"/>
                </a:lnTo>
                <a:lnTo>
                  <a:pt x="2374" y="1957"/>
                </a:lnTo>
                <a:lnTo>
                  <a:pt x="2376" y="1967"/>
                </a:lnTo>
                <a:lnTo>
                  <a:pt x="2376" y="1979"/>
                </a:lnTo>
                <a:lnTo>
                  <a:pt x="2376" y="1979"/>
                </a:lnTo>
                <a:lnTo>
                  <a:pt x="2374" y="1989"/>
                </a:lnTo>
                <a:lnTo>
                  <a:pt x="2370" y="2003"/>
                </a:lnTo>
                <a:lnTo>
                  <a:pt x="2356" y="2035"/>
                </a:lnTo>
                <a:lnTo>
                  <a:pt x="2340" y="2065"/>
                </a:lnTo>
                <a:lnTo>
                  <a:pt x="2332" y="2077"/>
                </a:lnTo>
                <a:lnTo>
                  <a:pt x="2324" y="2085"/>
                </a:lnTo>
                <a:lnTo>
                  <a:pt x="2324" y="2085"/>
                </a:lnTo>
                <a:lnTo>
                  <a:pt x="2322" y="2089"/>
                </a:lnTo>
                <a:lnTo>
                  <a:pt x="2316" y="2093"/>
                </a:lnTo>
                <a:lnTo>
                  <a:pt x="2312" y="2095"/>
                </a:lnTo>
                <a:lnTo>
                  <a:pt x="2306" y="2097"/>
                </a:lnTo>
                <a:lnTo>
                  <a:pt x="2140" y="2057"/>
                </a:lnTo>
                <a:lnTo>
                  <a:pt x="2140" y="2057"/>
                </a:lnTo>
                <a:lnTo>
                  <a:pt x="2134" y="2057"/>
                </a:lnTo>
                <a:lnTo>
                  <a:pt x="2130" y="2059"/>
                </a:lnTo>
                <a:lnTo>
                  <a:pt x="2118" y="2065"/>
                </a:lnTo>
                <a:lnTo>
                  <a:pt x="2106" y="2075"/>
                </a:lnTo>
                <a:lnTo>
                  <a:pt x="2094" y="2087"/>
                </a:lnTo>
                <a:lnTo>
                  <a:pt x="2084" y="2101"/>
                </a:lnTo>
                <a:lnTo>
                  <a:pt x="2074" y="2117"/>
                </a:lnTo>
                <a:lnTo>
                  <a:pt x="2058" y="2143"/>
                </a:lnTo>
                <a:lnTo>
                  <a:pt x="2058" y="2143"/>
                </a:lnTo>
                <a:lnTo>
                  <a:pt x="2076" y="2147"/>
                </a:lnTo>
                <a:lnTo>
                  <a:pt x="2096" y="2147"/>
                </a:lnTo>
                <a:lnTo>
                  <a:pt x="2118" y="2147"/>
                </a:lnTo>
                <a:lnTo>
                  <a:pt x="2140" y="2149"/>
                </a:lnTo>
                <a:lnTo>
                  <a:pt x="2162" y="2155"/>
                </a:lnTo>
                <a:lnTo>
                  <a:pt x="2172" y="2159"/>
                </a:lnTo>
                <a:lnTo>
                  <a:pt x="2184" y="2165"/>
                </a:lnTo>
                <a:lnTo>
                  <a:pt x="2194" y="2173"/>
                </a:lnTo>
                <a:lnTo>
                  <a:pt x="2204" y="2183"/>
                </a:lnTo>
                <a:lnTo>
                  <a:pt x="2214" y="2195"/>
                </a:lnTo>
                <a:lnTo>
                  <a:pt x="2222" y="2211"/>
                </a:lnTo>
                <a:lnTo>
                  <a:pt x="2222" y="2211"/>
                </a:lnTo>
                <a:lnTo>
                  <a:pt x="2228" y="2221"/>
                </a:lnTo>
                <a:lnTo>
                  <a:pt x="2232" y="2233"/>
                </a:lnTo>
                <a:lnTo>
                  <a:pt x="2238" y="2255"/>
                </a:lnTo>
                <a:lnTo>
                  <a:pt x="2242" y="2267"/>
                </a:lnTo>
                <a:lnTo>
                  <a:pt x="2248" y="2277"/>
                </a:lnTo>
                <a:lnTo>
                  <a:pt x="2258" y="2287"/>
                </a:lnTo>
                <a:lnTo>
                  <a:pt x="2270" y="2297"/>
                </a:lnTo>
                <a:lnTo>
                  <a:pt x="2270" y="2297"/>
                </a:lnTo>
                <a:lnTo>
                  <a:pt x="2320" y="2263"/>
                </a:lnTo>
                <a:lnTo>
                  <a:pt x="2366" y="2235"/>
                </a:lnTo>
                <a:lnTo>
                  <a:pt x="2408" y="2213"/>
                </a:lnTo>
                <a:lnTo>
                  <a:pt x="2450" y="2195"/>
                </a:lnTo>
                <a:lnTo>
                  <a:pt x="2490" y="2183"/>
                </a:lnTo>
                <a:lnTo>
                  <a:pt x="2532" y="2173"/>
                </a:lnTo>
                <a:lnTo>
                  <a:pt x="2574" y="2169"/>
                </a:lnTo>
                <a:lnTo>
                  <a:pt x="2620" y="2167"/>
                </a:lnTo>
                <a:lnTo>
                  <a:pt x="2620" y="2167"/>
                </a:lnTo>
                <a:lnTo>
                  <a:pt x="2674" y="2169"/>
                </a:lnTo>
                <a:lnTo>
                  <a:pt x="2728" y="2177"/>
                </a:lnTo>
                <a:lnTo>
                  <a:pt x="2778" y="2187"/>
                </a:lnTo>
                <a:lnTo>
                  <a:pt x="2826" y="2203"/>
                </a:lnTo>
                <a:lnTo>
                  <a:pt x="2870" y="2221"/>
                </a:lnTo>
                <a:lnTo>
                  <a:pt x="2914" y="2243"/>
                </a:lnTo>
                <a:lnTo>
                  <a:pt x="2954" y="2269"/>
                </a:lnTo>
                <a:lnTo>
                  <a:pt x="2992" y="2297"/>
                </a:lnTo>
                <a:lnTo>
                  <a:pt x="3028" y="2329"/>
                </a:lnTo>
                <a:lnTo>
                  <a:pt x="3060" y="2363"/>
                </a:lnTo>
                <a:lnTo>
                  <a:pt x="3092" y="2399"/>
                </a:lnTo>
                <a:lnTo>
                  <a:pt x="3120" y="2437"/>
                </a:lnTo>
                <a:lnTo>
                  <a:pt x="3146" y="2479"/>
                </a:lnTo>
                <a:lnTo>
                  <a:pt x="3170" y="2521"/>
                </a:lnTo>
                <a:lnTo>
                  <a:pt x="3192" y="2563"/>
                </a:lnTo>
                <a:lnTo>
                  <a:pt x="3210" y="2607"/>
                </a:lnTo>
                <a:lnTo>
                  <a:pt x="3210" y="2607"/>
                </a:lnTo>
                <a:lnTo>
                  <a:pt x="3224" y="2645"/>
                </a:lnTo>
                <a:lnTo>
                  <a:pt x="3234" y="2683"/>
                </a:lnTo>
                <a:lnTo>
                  <a:pt x="3244" y="2721"/>
                </a:lnTo>
                <a:lnTo>
                  <a:pt x="3250" y="2761"/>
                </a:lnTo>
                <a:lnTo>
                  <a:pt x="3256" y="2801"/>
                </a:lnTo>
                <a:lnTo>
                  <a:pt x="3258" y="2841"/>
                </a:lnTo>
                <a:lnTo>
                  <a:pt x="3260" y="2879"/>
                </a:lnTo>
                <a:lnTo>
                  <a:pt x="3262" y="2914"/>
                </a:lnTo>
                <a:lnTo>
                  <a:pt x="3262" y="2914"/>
                </a:lnTo>
                <a:lnTo>
                  <a:pt x="3260" y="2968"/>
                </a:lnTo>
                <a:lnTo>
                  <a:pt x="3254" y="3026"/>
                </a:lnTo>
                <a:lnTo>
                  <a:pt x="3244" y="3082"/>
                </a:lnTo>
                <a:lnTo>
                  <a:pt x="3234" y="3134"/>
                </a:lnTo>
                <a:lnTo>
                  <a:pt x="3234" y="3134"/>
                </a:lnTo>
                <a:lnTo>
                  <a:pt x="3224" y="3164"/>
                </a:lnTo>
                <a:lnTo>
                  <a:pt x="3212" y="3198"/>
                </a:lnTo>
                <a:lnTo>
                  <a:pt x="3198" y="3230"/>
                </a:lnTo>
                <a:lnTo>
                  <a:pt x="3180" y="3266"/>
                </a:lnTo>
                <a:lnTo>
                  <a:pt x="3160" y="3300"/>
                </a:lnTo>
                <a:lnTo>
                  <a:pt x="3138" y="3336"/>
                </a:lnTo>
                <a:lnTo>
                  <a:pt x="3114" y="3372"/>
                </a:lnTo>
                <a:lnTo>
                  <a:pt x="3088" y="3406"/>
                </a:lnTo>
                <a:lnTo>
                  <a:pt x="3060" y="3438"/>
                </a:lnTo>
                <a:lnTo>
                  <a:pt x="3030" y="3470"/>
                </a:lnTo>
                <a:lnTo>
                  <a:pt x="3000" y="3500"/>
                </a:lnTo>
                <a:lnTo>
                  <a:pt x="2968" y="3526"/>
                </a:lnTo>
                <a:lnTo>
                  <a:pt x="2934" y="3550"/>
                </a:lnTo>
                <a:lnTo>
                  <a:pt x="2902" y="3572"/>
                </a:lnTo>
                <a:lnTo>
                  <a:pt x="2866" y="3590"/>
                </a:lnTo>
                <a:lnTo>
                  <a:pt x="2832" y="3602"/>
                </a:lnTo>
                <a:lnTo>
                  <a:pt x="2832" y="3602"/>
                </a:lnTo>
                <a:lnTo>
                  <a:pt x="2802" y="3610"/>
                </a:lnTo>
                <a:lnTo>
                  <a:pt x="2770" y="3614"/>
                </a:lnTo>
                <a:lnTo>
                  <a:pt x="2742" y="3618"/>
                </a:lnTo>
                <a:lnTo>
                  <a:pt x="2726" y="3618"/>
                </a:lnTo>
                <a:lnTo>
                  <a:pt x="2726" y="3618"/>
                </a:lnTo>
                <a:lnTo>
                  <a:pt x="2694" y="3618"/>
                </a:lnTo>
                <a:lnTo>
                  <a:pt x="2660" y="3614"/>
                </a:lnTo>
                <a:lnTo>
                  <a:pt x="2624" y="3608"/>
                </a:lnTo>
                <a:lnTo>
                  <a:pt x="2586" y="3600"/>
                </a:lnTo>
                <a:lnTo>
                  <a:pt x="2548" y="3590"/>
                </a:lnTo>
                <a:lnTo>
                  <a:pt x="2510" y="3578"/>
                </a:lnTo>
                <a:lnTo>
                  <a:pt x="2470" y="3562"/>
                </a:lnTo>
                <a:lnTo>
                  <a:pt x="2432" y="3546"/>
                </a:lnTo>
                <a:lnTo>
                  <a:pt x="2392" y="3528"/>
                </a:lnTo>
                <a:lnTo>
                  <a:pt x="2356" y="3506"/>
                </a:lnTo>
                <a:lnTo>
                  <a:pt x="2320" y="3482"/>
                </a:lnTo>
                <a:lnTo>
                  <a:pt x="2284" y="3458"/>
                </a:lnTo>
                <a:lnTo>
                  <a:pt x="2252" y="3430"/>
                </a:lnTo>
                <a:lnTo>
                  <a:pt x="2222" y="3400"/>
                </a:lnTo>
                <a:lnTo>
                  <a:pt x="2196" y="3368"/>
                </a:lnTo>
                <a:lnTo>
                  <a:pt x="2172" y="3334"/>
                </a:lnTo>
                <a:lnTo>
                  <a:pt x="2172" y="3334"/>
                </a:lnTo>
                <a:lnTo>
                  <a:pt x="2160" y="3314"/>
                </a:lnTo>
                <a:lnTo>
                  <a:pt x="2146" y="3296"/>
                </a:lnTo>
                <a:lnTo>
                  <a:pt x="2132" y="3276"/>
                </a:lnTo>
                <a:lnTo>
                  <a:pt x="2120" y="3256"/>
                </a:lnTo>
                <a:lnTo>
                  <a:pt x="2120" y="3256"/>
                </a:lnTo>
                <a:lnTo>
                  <a:pt x="2110" y="3230"/>
                </a:lnTo>
                <a:lnTo>
                  <a:pt x="2102" y="3204"/>
                </a:lnTo>
                <a:lnTo>
                  <a:pt x="2092" y="3178"/>
                </a:lnTo>
                <a:lnTo>
                  <a:pt x="2086" y="3168"/>
                </a:lnTo>
                <a:lnTo>
                  <a:pt x="2078" y="3158"/>
                </a:lnTo>
                <a:lnTo>
                  <a:pt x="2078" y="3158"/>
                </a:lnTo>
                <a:lnTo>
                  <a:pt x="2066" y="3148"/>
                </a:lnTo>
                <a:lnTo>
                  <a:pt x="2054" y="3142"/>
                </a:lnTo>
                <a:lnTo>
                  <a:pt x="2040" y="3134"/>
                </a:lnTo>
                <a:lnTo>
                  <a:pt x="2026" y="3130"/>
                </a:lnTo>
                <a:lnTo>
                  <a:pt x="1998" y="3120"/>
                </a:lnTo>
                <a:lnTo>
                  <a:pt x="1970" y="3110"/>
                </a:lnTo>
                <a:lnTo>
                  <a:pt x="1970" y="3110"/>
                </a:lnTo>
                <a:lnTo>
                  <a:pt x="1954" y="3148"/>
                </a:lnTo>
                <a:lnTo>
                  <a:pt x="1936" y="3180"/>
                </a:lnTo>
                <a:lnTo>
                  <a:pt x="1916" y="3210"/>
                </a:lnTo>
                <a:lnTo>
                  <a:pt x="1896" y="3234"/>
                </a:lnTo>
                <a:lnTo>
                  <a:pt x="1884" y="3244"/>
                </a:lnTo>
                <a:lnTo>
                  <a:pt x="1872" y="3254"/>
                </a:lnTo>
                <a:lnTo>
                  <a:pt x="1860" y="3262"/>
                </a:lnTo>
                <a:lnTo>
                  <a:pt x="1848" y="3268"/>
                </a:lnTo>
                <a:lnTo>
                  <a:pt x="1834" y="3272"/>
                </a:lnTo>
                <a:lnTo>
                  <a:pt x="1820" y="3276"/>
                </a:lnTo>
                <a:lnTo>
                  <a:pt x="1806" y="3280"/>
                </a:lnTo>
                <a:lnTo>
                  <a:pt x="1790" y="3280"/>
                </a:lnTo>
                <a:lnTo>
                  <a:pt x="1790" y="3280"/>
                </a:lnTo>
                <a:lnTo>
                  <a:pt x="1776" y="3280"/>
                </a:lnTo>
                <a:lnTo>
                  <a:pt x="1762" y="3278"/>
                </a:lnTo>
                <a:lnTo>
                  <a:pt x="1748" y="3274"/>
                </a:lnTo>
                <a:lnTo>
                  <a:pt x="1734" y="3270"/>
                </a:lnTo>
                <a:lnTo>
                  <a:pt x="1722" y="3264"/>
                </a:lnTo>
                <a:lnTo>
                  <a:pt x="1710" y="3258"/>
                </a:lnTo>
                <a:lnTo>
                  <a:pt x="1698" y="3250"/>
                </a:lnTo>
                <a:lnTo>
                  <a:pt x="1688" y="3240"/>
                </a:lnTo>
                <a:lnTo>
                  <a:pt x="1678" y="3230"/>
                </a:lnTo>
                <a:lnTo>
                  <a:pt x="1668" y="3220"/>
                </a:lnTo>
                <a:lnTo>
                  <a:pt x="1660" y="3206"/>
                </a:lnTo>
                <a:lnTo>
                  <a:pt x="1652" y="3194"/>
                </a:lnTo>
                <a:lnTo>
                  <a:pt x="1644" y="3180"/>
                </a:lnTo>
                <a:lnTo>
                  <a:pt x="1638" y="3164"/>
                </a:lnTo>
                <a:lnTo>
                  <a:pt x="1632" y="3148"/>
                </a:lnTo>
                <a:lnTo>
                  <a:pt x="1628" y="3130"/>
                </a:lnTo>
                <a:lnTo>
                  <a:pt x="1628" y="3130"/>
                </a:lnTo>
                <a:lnTo>
                  <a:pt x="1624" y="3104"/>
                </a:lnTo>
                <a:lnTo>
                  <a:pt x="1622" y="3076"/>
                </a:lnTo>
                <a:lnTo>
                  <a:pt x="1616" y="3020"/>
                </a:lnTo>
                <a:lnTo>
                  <a:pt x="1616" y="3020"/>
                </a:lnTo>
                <a:lnTo>
                  <a:pt x="1590" y="3006"/>
                </a:lnTo>
                <a:lnTo>
                  <a:pt x="1538" y="2980"/>
                </a:lnTo>
                <a:lnTo>
                  <a:pt x="1508" y="2966"/>
                </a:lnTo>
                <a:lnTo>
                  <a:pt x="1478" y="2956"/>
                </a:lnTo>
                <a:lnTo>
                  <a:pt x="1452" y="2948"/>
                </a:lnTo>
                <a:lnTo>
                  <a:pt x="1432" y="2946"/>
                </a:lnTo>
                <a:lnTo>
                  <a:pt x="1432" y="2946"/>
                </a:lnTo>
                <a:lnTo>
                  <a:pt x="1388" y="2948"/>
                </a:lnTo>
                <a:lnTo>
                  <a:pt x="1322" y="2954"/>
                </a:lnTo>
                <a:lnTo>
                  <a:pt x="1322" y="2954"/>
                </a:lnTo>
                <a:lnTo>
                  <a:pt x="1320" y="2952"/>
                </a:lnTo>
                <a:lnTo>
                  <a:pt x="1318" y="2954"/>
                </a:lnTo>
                <a:lnTo>
                  <a:pt x="1318" y="2962"/>
                </a:lnTo>
                <a:lnTo>
                  <a:pt x="1318" y="2962"/>
                </a:lnTo>
                <a:lnTo>
                  <a:pt x="1332" y="3048"/>
                </a:lnTo>
                <a:lnTo>
                  <a:pt x="1342" y="3114"/>
                </a:lnTo>
                <a:lnTo>
                  <a:pt x="1346" y="3158"/>
                </a:lnTo>
                <a:lnTo>
                  <a:pt x="1346" y="3158"/>
                </a:lnTo>
                <a:lnTo>
                  <a:pt x="1344" y="3190"/>
                </a:lnTo>
                <a:lnTo>
                  <a:pt x="1338" y="3226"/>
                </a:lnTo>
                <a:lnTo>
                  <a:pt x="1330" y="3264"/>
                </a:lnTo>
                <a:lnTo>
                  <a:pt x="1320" y="3302"/>
                </a:lnTo>
                <a:lnTo>
                  <a:pt x="1298" y="3376"/>
                </a:lnTo>
                <a:lnTo>
                  <a:pt x="1278" y="3438"/>
                </a:lnTo>
                <a:lnTo>
                  <a:pt x="1278" y="3438"/>
                </a:lnTo>
                <a:lnTo>
                  <a:pt x="1266" y="3470"/>
                </a:lnTo>
                <a:lnTo>
                  <a:pt x="1254" y="3500"/>
                </a:lnTo>
                <a:lnTo>
                  <a:pt x="1240" y="3528"/>
                </a:lnTo>
                <a:lnTo>
                  <a:pt x="1226" y="3556"/>
                </a:lnTo>
                <a:lnTo>
                  <a:pt x="1210" y="3582"/>
                </a:lnTo>
                <a:lnTo>
                  <a:pt x="1194" y="3606"/>
                </a:lnTo>
                <a:lnTo>
                  <a:pt x="1178" y="3628"/>
                </a:lnTo>
                <a:lnTo>
                  <a:pt x="1160" y="3648"/>
                </a:lnTo>
                <a:lnTo>
                  <a:pt x="1142" y="3668"/>
                </a:lnTo>
                <a:lnTo>
                  <a:pt x="1124" y="3686"/>
                </a:lnTo>
                <a:lnTo>
                  <a:pt x="1106" y="3704"/>
                </a:lnTo>
                <a:lnTo>
                  <a:pt x="1086" y="3718"/>
                </a:lnTo>
                <a:lnTo>
                  <a:pt x="1066" y="3732"/>
                </a:lnTo>
                <a:lnTo>
                  <a:pt x="1046" y="3746"/>
                </a:lnTo>
                <a:lnTo>
                  <a:pt x="1004" y="3768"/>
                </a:lnTo>
                <a:lnTo>
                  <a:pt x="962" y="3788"/>
                </a:lnTo>
                <a:lnTo>
                  <a:pt x="918" y="3802"/>
                </a:lnTo>
                <a:lnTo>
                  <a:pt x="874" y="3814"/>
                </a:lnTo>
                <a:lnTo>
                  <a:pt x="828" y="3822"/>
                </a:lnTo>
                <a:lnTo>
                  <a:pt x="782" y="3828"/>
                </a:lnTo>
                <a:lnTo>
                  <a:pt x="736" y="3832"/>
                </a:lnTo>
                <a:lnTo>
                  <a:pt x="690" y="3834"/>
                </a:lnTo>
                <a:lnTo>
                  <a:pt x="646" y="3834"/>
                </a:lnTo>
                <a:lnTo>
                  <a:pt x="646" y="3834"/>
                </a:lnTo>
                <a:lnTo>
                  <a:pt x="606" y="3832"/>
                </a:lnTo>
                <a:lnTo>
                  <a:pt x="566" y="3828"/>
                </a:lnTo>
                <a:lnTo>
                  <a:pt x="524" y="3818"/>
                </a:lnTo>
                <a:lnTo>
                  <a:pt x="484" y="3804"/>
                </a:lnTo>
                <a:lnTo>
                  <a:pt x="444" y="3788"/>
                </a:lnTo>
                <a:lnTo>
                  <a:pt x="402" y="3768"/>
                </a:lnTo>
                <a:lnTo>
                  <a:pt x="362" y="3746"/>
                </a:lnTo>
                <a:lnTo>
                  <a:pt x="324" y="3720"/>
                </a:lnTo>
                <a:lnTo>
                  <a:pt x="284" y="3690"/>
                </a:lnTo>
                <a:lnTo>
                  <a:pt x="248" y="3658"/>
                </a:lnTo>
                <a:lnTo>
                  <a:pt x="212" y="3624"/>
                </a:lnTo>
                <a:lnTo>
                  <a:pt x="178" y="3586"/>
                </a:lnTo>
                <a:lnTo>
                  <a:pt x="146" y="3546"/>
                </a:lnTo>
                <a:lnTo>
                  <a:pt x="116" y="3502"/>
                </a:lnTo>
                <a:lnTo>
                  <a:pt x="88" y="3458"/>
                </a:lnTo>
                <a:lnTo>
                  <a:pt x="64" y="3410"/>
                </a:lnTo>
                <a:lnTo>
                  <a:pt x="64" y="3410"/>
                </a:lnTo>
                <a:lnTo>
                  <a:pt x="46" y="3372"/>
                </a:lnTo>
                <a:lnTo>
                  <a:pt x="34" y="3332"/>
                </a:lnTo>
                <a:lnTo>
                  <a:pt x="22" y="3294"/>
                </a:lnTo>
                <a:lnTo>
                  <a:pt x="14" y="3252"/>
                </a:lnTo>
                <a:lnTo>
                  <a:pt x="8" y="3212"/>
                </a:lnTo>
                <a:lnTo>
                  <a:pt x="4" y="3174"/>
                </a:lnTo>
                <a:lnTo>
                  <a:pt x="0" y="3136"/>
                </a:lnTo>
                <a:lnTo>
                  <a:pt x="0" y="3098"/>
                </a:lnTo>
                <a:lnTo>
                  <a:pt x="0" y="3098"/>
                </a:lnTo>
                <a:lnTo>
                  <a:pt x="8" y="3026"/>
                </a:lnTo>
                <a:lnTo>
                  <a:pt x="20" y="2918"/>
                </a:lnTo>
                <a:lnTo>
                  <a:pt x="20" y="2918"/>
                </a:lnTo>
                <a:lnTo>
                  <a:pt x="42" y="2839"/>
                </a:lnTo>
                <a:lnTo>
                  <a:pt x="56" y="2799"/>
                </a:lnTo>
                <a:lnTo>
                  <a:pt x="62" y="2779"/>
                </a:lnTo>
                <a:lnTo>
                  <a:pt x="70" y="2761"/>
                </a:lnTo>
                <a:lnTo>
                  <a:pt x="70" y="2761"/>
                </a:lnTo>
                <a:lnTo>
                  <a:pt x="88" y="2725"/>
                </a:lnTo>
                <a:lnTo>
                  <a:pt x="110" y="2689"/>
                </a:lnTo>
                <a:lnTo>
                  <a:pt x="136" y="2649"/>
                </a:lnTo>
                <a:lnTo>
                  <a:pt x="166" y="2611"/>
                </a:lnTo>
                <a:lnTo>
                  <a:pt x="200" y="2573"/>
                </a:lnTo>
                <a:lnTo>
                  <a:pt x="236" y="2537"/>
                </a:lnTo>
                <a:lnTo>
                  <a:pt x="272" y="2503"/>
                </a:lnTo>
                <a:lnTo>
                  <a:pt x="310" y="2475"/>
                </a:lnTo>
                <a:lnTo>
                  <a:pt x="310" y="2475"/>
                </a:lnTo>
                <a:lnTo>
                  <a:pt x="352" y="2447"/>
                </a:lnTo>
                <a:lnTo>
                  <a:pt x="396" y="2421"/>
                </a:lnTo>
                <a:lnTo>
                  <a:pt x="418" y="2409"/>
                </a:lnTo>
                <a:lnTo>
                  <a:pt x="440" y="2399"/>
                </a:lnTo>
                <a:lnTo>
                  <a:pt x="460" y="2393"/>
                </a:lnTo>
                <a:lnTo>
                  <a:pt x="480" y="2387"/>
                </a:lnTo>
                <a:lnTo>
                  <a:pt x="480" y="2387"/>
                </a:lnTo>
                <a:lnTo>
                  <a:pt x="526" y="2379"/>
                </a:lnTo>
                <a:lnTo>
                  <a:pt x="576" y="2371"/>
                </a:lnTo>
                <a:lnTo>
                  <a:pt x="626" y="2365"/>
                </a:lnTo>
                <a:lnTo>
                  <a:pt x="676" y="2363"/>
                </a:lnTo>
                <a:lnTo>
                  <a:pt x="676" y="2363"/>
                </a:lnTo>
                <a:lnTo>
                  <a:pt x="728" y="2369"/>
                </a:lnTo>
                <a:lnTo>
                  <a:pt x="780" y="2375"/>
                </a:lnTo>
                <a:lnTo>
                  <a:pt x="780" y="2375"/>
                </a:lnTo>
                <a:lnTo>
                  <a:pt x="784" y="2375"/>
                </a:lnTo>
                <a:lnTo>
                  <a:pt x="788" y="2371"/>
                </a:lnTo>
                <a:lnTo>
                  <a:pt x="792" y="2367"/>
                </a:lnTo>
                <a:lnTo>
                  <a:pt x="794" y="2361"/>
                </a:lnTo>
                <a:lnTo>
                  <a:pt x="796" y="2349"/>
                </a:lnTo>
                <a:lnTo>
                  <a:pt x="798" y="2341"/>
                </a:lnTo>
                <a:lnTo>
                  <a:pt x="798" y="2341"/>
                </a:lnTo>
                <a:lnTo>
                  <a:pt x="802" y="2337"/>
                </a:lnTo>
                <a:lnTo>
                  <a:pt x="808" y="2331"/>
                </a:lnTo>
                <a:lnTo>
                  <a:pt x="814" y="2325"/>
                </a:lnTo>
                <a:lnTo>
                  <a:pt x="818" y="2317"/>
                </a:lnTo>
                <a:lnTo>
                  <a:pt x="818" y="2309"/>
                </a:lnTo>
                <a:lnTo>
                  <a:pt x="818" y="2309"/>
                </a:lnTo>
                <a:lnTo>
                  <a:pt x="818" y="2317"/>
                </a:lnTo>
                <a:lnTo>
                  <a:pt x="822" y="2329"/>
                </a:lnTo>
                <a:lnTo>
                  <a:pt x="822" y="2329"/>
                </a:lnTo>
                <a:lnTo>
                  <a:pt x="862" y="2317"/>
                </a:lnTo>
                <a:lnTo>
                  <a:pt x="890" y="2313"/>
                </a:lnTo>
                <a:lnTo>
                  <a:pt x="890" y="2313"/>
                </a:lnTo>
                <a:lnTo>
                  <a:pt x="898" y="2313"/>
                </a:lnTo>
                <a:lnTo>
                  <a:pt x="906" y="2315"/>
                </a:lnTo>
                <a:lnTo>
                  <a:pt x="916" y="2319"/>
                </a:lnTo>
                <a:lnTo>
                  <a:pt x="924" y="2325"/>
                </a:lnTo>
                <a:lnTo>
                  <a:pt x="924" y="2325"/>
                </a:lnTo>
                <a:lnTo>
                  <a:pt x="926" y="2307"/>
                </a:lnTo>
                <a:lnTo>
                  <a:pt x="926" y="2289"/>
                </a:lnTo>
                <a:lnTo>
                  <a:pt x="924" y="2261"/>
                </a:lnTo>
                <a:lnTo>
                  <a:pt x="924" y="2261"/>
                </a:lnTo>
                <a:lnTo>
                  <a:pt x="930" y="2233"/>
                </a:lnTo>
                <a:lnTo>
                  <a:pt x="944" y="2183"/>
                </a:lnTo>
                <a:lnTo>
                  <a:pt x="958" y="2133"/>
                </a:lnTo>
                <a:lnTo>
                  <a:pt x="964" y="2109"/>
                </a:lnTo>
                <a:lnTo>
                  <a:pt x="964" y="2109"/>
                </a:lnTo>
                <a:lnTo>
                  <a:pt x="962" y="2103"/>
                </a:lnTo>
                <a:lnTo>
                  <a:pt x="960" y="2101"/>
                </a:lnTo>
                <a:lnTo>
                  <a:pt x="948" y="2095"/>
                </a:lnTo>
                <a:lnTo>
                  <a:pt x="932" y="2093"/>
                </a:lnTo>
                <a:lnTo>
                  <a:pt x="932" y="2093"/>
                </a:lnTo>
                <a:lnTo>
                  <a:pt x="928" y="2093"/>
                </a:lnTo>
                <a:lnTo>
                  <a:pt x="924" y="2097"/>
                </a:lnTo>
                <a:lnTo>
                  <a:pt x="924" y="2097"/>
                </a:lnTo>
                <a:lnTo>
                  <a:pt x="886" y="2173"/>
                </a:lnTo>
                <a:lnTo>
                  <a:pt x="864" y="2215"/>
                </a:lnTo>
                <a:lnTo>
                  <a:pt x="838" y="2257"/>
                </a:lnTo>
                <a:lnTo>
                  <a:pt x="838" y="2257"/>
                </a:lnTo>
                <a:lnTo>
                  <a:pt x="846" y="2239"/>
                </a:lnTo>
                <a:lnTo>
                  <a:pt x="854" y="2223"/>
                </a:lnTo>
                <a:lnTo>
                  <a:pt x="878" y="2187"/>
                </a:lnTo>
                <a:lnTo>
                  <a:pt x="878" y="2187"/>
                </a:lnTo>
                <a:lnTo>
                  <a:pt x="924" y="2089"/>
                </a:lnTo>
                <a:lnTo>
                  <a:pt x="924" y="2089"/>
                </a:lnTo>
                <a:lnTo>
                  <a:pt x="906" y="2079"/>
                </a:lnTo>
                <a:lnTo>
                  <a:pt x="886" y="2063"/>
                </a:lnTo>
                <a:lnTo>
                  <a:pt x="866" y="2047"/>
                </a:lnTo>
                <a:lnTo>
                  <a:pt x="846" y="2025"/>
                </a:lnTo>
                <a:lnTo>
                  <a:pt x="828" y="2005"/>
                </a:lnTo>
                <a:lnTo>
                  <a:pt x="816" y="1983"/>
                </a:lnTo>
                <a:lnTo>
                  <a:pt x="806" y="1961"/>
                </a:lnTo>
                <a:lnTo>
                  <a:pt x="804" y="1951"/>
                </a:lnTo>
                <a:lnTo>
                  <a:pt x="802" y="1943"/>
                </a:lnTo>
                <a:lnTo>
                  <a:pt x="802" y="1943"/>
                </a:lnTo>
                <a:lnTo>
                  <a:pt x="802" y="1931"/>
                </a:lnTo>
                <a:lnTo>
                  <a:pt x="800" y="1919"/>
                </a:lnTo>
                <a:lnTo>
                  <a:pt x="794" y="1905"/>
                </a:lnTo>
                <a:lnTo>
                  <a:pt x="786" y="1893"/>
                </a:lnTo>
                <a:lnTo>
                  <a:pt x="770" y="1865"/>
                </a:lnTo>
                <a:lnTo>
                  <a:pt x="756" y="1845"/>
                </a:lnTo>
                <a:lnTo>
                  <a:pt x="756" y="1845"/>
                </a:lnTo>
                <a:lnTo>
                  <a:pt x="738" y="1861"/>
                </a:lnTo>
                <a:lnTo>
                  <a:pt x="728" y="1865"/>
                </a:lnTo>
                <a:lnTo>
                  <a:pt x="720" y="1867"/>
                </a:lnTo>
                <a:lnTo>
                  <a:pt x="720" y="1867"/>
                </a:lnTo>
                <a:lnTo>
                  <a:pt x="714" y="1865"/>
                </a:lnTo>
                <a:lnTo>
                  <a:pt x="706" y="1861"/>
                </a:lnTo>
                <a:lnTo>
                  <a:pt x="700" y="1853"/>
                </a:lnTo>
                <a:lnTo>
                  <a:pt x="698" y="1849"/>
                </a:lnTo>
                <a:lnTo>
                  <a:pt x="696" y="1845"/>
                </a:lnTo>
                <a:lnTo>
                  <a:pt x="696" y="1845"/>
                </a:lnTo>
                <a:lnTo>
                  <a:pt x="700" y="1835"/>
                </a:lnTo>
                <a:lnTo>
                  <a:pt x="706" y="1823"/>
                </a:lnTo>
                <a:lnTo>
                  <a:pt x="714" y="1809"/>
                </a:lnTo>
                <a:lnTo>
                  <a:pt x="716" y="1797"/>
                </a:lnTo>
                <a:lnTo>
                  <a:pt x="716" y="1797"/>
                </a:lnTo>
                <a:lnTo>
                  <a:pt x="704" y="1805"/>
                </a:lnTo>
                <a:lnTo>
                  <a:pt x="696" y="1807"/>
                </a:lnTo>
                <a:lnTo>
                  <a:pt x="688" y="1809"/>
                </a:lnTo>
                <a:lnTo>
                  <a:pt x="688" y="1809"/>
                </a:lnTo>
                <a:lnTo>
                  <a:pt x="682" y="1807"/>
                </a:lnTo>
                <a:lnTo>
                  <a:pt x="674" y="1805"/>
                </a:lnTo>
                <a:lnTo>
                  <a:pt x="658" y="1797"/>
                </a:lnTo>
                <a:lnTo>
                  <a:pt x="658" y="1797"/>
                </a:lnTo>
                <a:lnTo>
                  <a:pt x="652" y="1805"/>
                </a:lnTo>
                <a:lnTo>
                  <a:pt x="650" y="1809"/>
                </a:lnTo>
                <a:lnTo>
                  <a:pt x="650" y="1817"/>
                </a:lnTo>
                <a:lnTo>
                  <a:pt x="650" y="1817"/>
                </a:lnTo>
                <a:lnTo>
                  <a:pt x="652" y="1825"/>
                </a:lnTo>
                <a:lnTo>
                  <a:pt x="658" y="1835"/>
                </a:lnTo>
                <a:lnTo>
                  <a:pt x="662" y="1847"/>
                </a:lnTo>
                <a:lnTo>
                  <a:pt x="664" y="1857"/>
                </a:lnTo>
                <a:lnTo>
                  <a:pt x="664" y="1891"/>
                </a:lnTo>
                <a:lnTo>
                  <a:pt x="664" y="1891"/>
                </a:lnTo>
                <a:lnTo>
                  <a:pt x="664" y="1893"/>
                </a:lnTo>
                <a:lnTo>
                  <a:pt x="662" y="1895"/>
                </a:lnTo>
                <a:lnTo>
                  <a:pt x="658" y="1895"/>
                </a:lnTo>
                <a:lnTo>
                  <a:pt x="658" y="1895"/>
                </a:lnTo>
                <a:lnTo>
                  <a:pt x="650" y="1895"/>
                </a:lnTo>
                <a:lnTo>
                  <a:pt x="646" y="1893"/>
                </a:lnTo>
                <a:lnTo>
                  <a:pt x="642" y="1887"/>
                </a:lnTo>
                <a:lnTo>
                  <a:pt x="642" y="1887"/>
                </a:lnTo>
                <a:lnTo>
                  <a:pt x="636" y="1891"/>
                </a:lnTo>
                <a:lnTo>
                  <a:pt x="634" y="1897"/>
                </a:lnTo>
                <a:lnTo>
                  <a:pt x="630" y="1905"/>
                </a:lnTo>
                <a:lnTo>
                  <a:pt x="626" y="1911"/>
                </a:lnTo>
                <a:lnTo>
                  <a:pt x="626" y="1911"/>
                </a:lnTo>
                <a:lnTo>
                  <a:pt x="616" y="1901"/>
                </a:lnTo>
                <a:lnTo>
                  <a:pt x="608" y="1889"/>
                </a:lnTo>
                <a:lnTo>
                  <a:pt x="602" y="1873"/>
                </a:lnTo>
                <a:lnTo>
                  <a:pt x="598" y="1859"/>
                </a:lnTo>
                <a:lnTo>
                  <a:pt x="592" y="1825"/>
                </a:lnTo>
                <a:lnTo>
                  <a:pt x="590" y="1793"/>
                </a:lnTo>
                <a:lnTo>
                  <a:pt x="590" y="1793"/>
                </a:lnTo>
                <a:lnTo>
                  <a:pt x="588" y="1793"/>
                </a:lnTo>
                <a:lnTo>
                  <a:pt x="586" y="1791"/>
                </a:lnTo>
                <a:lnTo>
                  <a:pt x="582" y="1785"/>
                </a:lnTo>
                <a:lnTo>
                  <a:pt x="582" y="1785"/>
                </a:lnTo>
                <a:lnTo>
                  <a:pt x="568" y="1799"/>
                </a:lnTo>
                <a:lnTo>
                  <a:pt x="550" y="1813"/>
                </a:lnTo>
                <a:lnTo>
                  <a:pt x="550" y="1813"/>
                </a:lnTo>
                <a:lnTo>
                  <a:pt x="538" y="1821"/>
                </a:lnTo>
                <a:lnTo>
                  <a:pt x="522" y="1829"/>
                </a:lnTo>
                <a:lnTo>
                  <a:pt x="508" y="1835"/>
                </a:lnTo>
                <a:lnTo>
                  <a:pt x="496" y="1837"/>
                </a:lnTo>
                <a:lnTo>
                  <a:pt x="472" y="1837"/>
                </a:lnTo>
                <a:lnTo>
                  <a:pt x="472" y="1837"/>
                </a:lnTo>
                <a:lnTo>
                  <a:pt x="468" y="1833"/>
                </a:lnTo>
                <a:lnTo>
                  <a:pt x="468" y="1825"/>
                </a:lnTo>
                <a:lnTo>
                  <a:pt x="468" y="1825"/>
                </a:lnTo>
                <a:lnTo>
                  <a:pt x="470" y="1819"/>
                </a:lnTo>
                <a:lnTo>
                  <a:pt x="474" y="1813"/>
                </a:lnTo>
                <a:lnTo>
                  <a:pt x="486" y="1797"/>
                </a:lnTo>
                <a:lnTo>
                  <a:pt x="506" y="1779"/>
                </a:lnTo>
                <a:lnTo>
                  <a:pt x="528" y="1759"/>
                </a:lnTo>
                <a:lnTo>
                  <a:pt x="572" y="1723"/>
                </a:lnTo>
                <a:lnTo>
                  <a:pt x="586" y="1711"/>
                </a:lnTo>
                <a:lnTo>
                  <a:pt x="594" y="1703"/>
                </a:lnTo>
                <a:lnTo>
                  <a:pt x="594" y="1703"/>
                </a:lnTo>
                <a:lnTo>
                  <a:pt x="598" y="1687"/>
                </a:lnTo>
                <a:lnTo>
                  <a:pt x="602" y="1681"/>
                </a:lnTo>
                <a:lnTo>
                  <a:pt x="606" y="1675"/>
                </a:lnTo>
                <a:lnTo>
                  <a:pt x="606" y="1675"/>
                </a:lnTo>
                <a:lnTo>
                  <a:pt x="622" y="1663"/>
                </a:lnTo>
                <a:lnTo>
                  <a:pt x="638" y="1653"/>
                </a:lnTo>
                <a:lnTo>
                  <a:pt x="656" y="1645"/>
                </a:lnTo>
                <a:lnTo>
                  <a:pt x="676" y="1639"/>
                </a:lnTo>
                <a:lnTo>
                  <a:pt x="696" y="1633"/>
                </a:lnTo>
                <a:lnTo>
                  <a:pt x="714" y="1627"/>
                </a:lnTo>
                <a:lnTo>
                  <a:pt x="734" y="1617"/>
                </a:lnTo>
                <a:lnTo>
                  <a:pt x="752" y="1605"/>
                </a:lnTo>
                <a:lnTo>
                  <a:pt x="752" y="1605"/>
                </a:lnTo>
                <a:lnTo>
                  <a:pt x="748" y="1597"/>
                </a:lnTo>
                <a:lnTo>
                  <a:pt x="748" y="1591"/>
                </a:lnTo>
                <a:lnTo>
                  <a:pt x="750" y="1585"/>
                </a:lnTo>
                <a:lnTo>
                  <a:pt x="752" y="1579"/>
                </a:lnTo>
                <a:lnTo>
                  <a:pt x="762" y="1565"/>
                </a:lnTo>
                <a:lnTo>
                  <a:pt x="774" y="1553"/>
                </a:lnTo>
                <a:lnTo>
                  <a:pt x="806" y="1527"/>
                </a:lnTo>
                <a:lnTo>
                  <a:pt x="820" y="1513"/>
                </a:lnTo>
                <a:lnTo>
                  <a:pt x="830" y="1499"/>
                </a:lnTo>
                <a:lnTo>
                  <a:pt x="830" y="1499"/>
                </a:lnTo>
                <a:lnTo>
                  <a:pt x="852" y="1455"/>
                </a:lnTo>
                <a:lnTo>
                  <a:pt x="872" y="1411"/>
                </a:lnTo>
                <a:lnTo>
                  <a:pt x="892" y="1367"/>
                </a:lnTo>
                <a:lnTo>
                  <a:pt x="904" y="1345"/>
                </a:lnTo>
                <a:lnTo>
                  <a:pt x="916" y="1325"/>
                </a:lnTo>
                <a:lnTo>
                  <a:pt x="916" y="1325"/>
                </a:lnTo>
                <a:lnTo>
                  <a:pt x="940" y="1287"/>
                </a:lnTo>
                <a:lnTo>
                  <a:pt x="964" y="1251"/>
                </a:lnTo>
                <a:lnTo>
                  <a:pt x="990" y="1215"/>
                </a:lnTo>
                <a:lnTo>
                  <a:pt x="1016" y="1179"/>
                </a:lnTo>
                <a:lnTo>
                  <a:pt x="1016" y="1179"/>
                </a:lnTo>
                <a:lnTo>
                  <a:pt x="1030" y="1153"/>
                </a:lnTo>
                <a:lnTo>
                  <a:pt x="1044" y="1125"/>
                </a:lnTo>
                <a:lnTo>
                  <a:pt x="1058" y="1097"/>
                </a:lnTo>
                <a:lnTo>
                  <a:pt x="1074" y="1073"/>
                </a:lnTo>
                <a:lnTo>
                  <a:pt x="1074" y="1073"/>
                </a:lnTo>
                <a:lnTo>
                  <a:pt x="1080" y="1067"/>
                </a:lnTo>
                <a:lnTo>
                  <a:pt x="1084" y="1063"/>
                </a:lnTo>
                <a:lnTo>
                  <a:pt x="1098" y="1055"/>
                </a:lnTo>
                <a:lnTo>
                  <a:pt x="1112" y="1049"/>
                </a:lnTo>
                <a:lnTo>
                  <a:pt x="1126" y="1041"/>
                </a:lnTo>
                <a:lnTo>
                  <a:pt x="1126" y="1041"/>
                </a:lnTo>
                <a:lnTo>
                  <a:pt x="1152" y="1021"/>
                </a:lnTo>
                <a:lnTo>
                  <a:pt x="1166" y="1009"/>
                </a:lnTo>
                <a:lnTo>
                  <a:pt x="1176" y="995"/>
                </a:lnTo>
                <a:lnTo>
                  <a:pt x="1176" y="995"/>
                </a:lnTo>
                <a:lnTo>
                  <a:pt x="1184" y="981"/>
                </a:lnTo>
                <a:lnTo>
                  <a:pt x="1190" y="969"/>
                </a:lnTo>
                <a:lnTo>
                  <a:pt x="1200" y="939"/>
                </a:lnTo>
                <a:lnTo>
                  <a:pt x="1210" y="911"/>
                </a:lnTo>
                <a:lnTo>
                  <a:pt x="1216" y="898"/>
                </a:lnTo>
                <a:lnTo>
                  <a:pt x="1224" y="886"/>
                </a:lnTo>
                <a:lnTo>
                  <a:pt x="1224" y="886"/>
                </a:lnTo>
                <a:lnTo>
                  <a:pt x="1226" y="880"/>
                </a:lnTo>
                <a:lnTo>
                  <a:pt x="1230" y="876"/>
                </a:lnTo>
                <a:lnTo>
                  <a:pt x="1240" y="870"/>
                </a:lnTo>
                <a:lnTo>
                  <a:pt x="1250" y="862"/>
                </a:lnTo>
                <a:lnTo>
                  <a:pt x="1252" y="858"/>
                </a:lnTo>
                <a:lnTo>
                  <a:pt x="1256" y="854"/>
                </a:lnTo>
                <a:lnTo>
                  <a:pt x="1256" y="854"/>
                </a:lnTo>
                <a:lnTo>
                  <a:pt x="1270" y="818"/>
                </a:lnTo>
                <a:lnTo>
                  <a:pt x="1282" y="780"/>
                </a:lnTo>
                <a:lnTo>
                  <a:pt x="1292" y="744"/>
                </a:lnTo>
                <a:lnTo>
                  <a:pt x="1302" y="708"/>
                </a:lnTo>
                <a:lnTo>
                  <a:pt x="1302" y="708"/>
                </a:lnTo>
                <a:lnTo>
                  <a:pt x="1300" y="702"/>
                </a:lnTo>
                <a:lnTo>
                  <a:pt x="1300" y="694"/>
                </a:lnTo>
                <a:lnTo>
                  <a:pt x="1300" y="690"/>
                </a:lnTo>
                <a:lnTo>
                  <a:pt x="1302" y="684"/>
                </a:lnTo>
                <a:lnTo>
                  <a:pt x="1310" y="676"/>
                </a:lnTo>
                <a:lnTo>
                  <a:pt x="1320" y="670"/>
                </a:lnTo>
                <a:lnTo>
                  <a:pt x="1346" y="658"/>
                </a:lnTo>
                <a:lnTo>
                  <a:pt x="1358" y="652"/>
                </a:lnTo>
                <a:lnTo>
                  <a:pt x="1370" y="646"/>
                </a:lnTo>
                <a:lnTo>
                  <a:pt x="1370" y="646"/>
                </a:lnTo>
                <a:lnTo>
                  <a:pt x="1378" y="638"/>
                </a:lnTo>
                <a:lnTo>
                  <a:pt x="1388" y="628"/>
                </a:lnTo>
                <a:lnTo>
                  <a:pt x="1402" y="608"/>
                </a:lnTo>
                <a:lnTo>
                  <a:pt x="1424" y="566"/>
                </a:lnTo>
                <a:lnTo>
                  <a:pt x="1424" y="566"/>
                </a:lnTo>
                <a:lnTo>
                  <a:pt x="1414" y="556"/>
                </a:lnTo>
                <a:lnTo>
                  <a:pt x="1408" y="552"/>
                </a:lnTo>
                <a:lnTo>
                  <a:pt x="1400" y="550"/>
                </a:lnTo>
                <a:lnTo>
                  <a:pt x="1400" y="550"/>
                </a:lnTo>
                <a:lnTo>
                  <a:pt x="1386" y="554"/>
                </a:lnTo>
                <a:lnTo>
                  <a:pt x="1362" y="562"/>
                </a:lnTo>
                <a:lnTo>
                  <a:pt x="1338" y="570"/>
                </a:lnTo>
                <a:lnTo>
                  <a:pt x="1322" y="574"/>
                </a:lnTo>
                <a:lnTo>
                  <a:pt x="1322" y="574"/>
                </a:lnTo>
                <a:lnTo>
                  <a:pt x="1312" y="574"/>
                </a:lnTo>
                <a:lnTo>
                  <a:pt x="1304" y="572"/>
                </a:lnTo>
                <a:lnTo>
                  <a:pt x="1298" y="568"/>
                </a:lnTo>
                <a:lnTo>
                  <a:pt x="1294" y="564"/>
                </a:lnTo>
                <a:lnTo>
                  <a:pt x="1290" y="560"/>
                </a:lnTo>
                <a:lnTo>
                  <a:pt x="1288" y="554"/>
                </a:lnTo>
                <a:lnTo>
                  <a:pt x="1286" y="540"/>
                </a:lnTo>
                <a:lnTo>
                  <a:pt x="1286" y="512"/>
                </a:lnTo>
                <a:lnTo>
                  <a:pt x="1286" y="496"/>
                </a:lnTo>
                <a:lnTo>
                  <a:pt x="1282" y="484"/>
                </a:lnTo>
                <a:lnTo>
                  <a:pt x="1282" y="484"/>
                </a:lnTo>
                <a:lnTo>
                  <a:pt x="1278" y="476"/>
                </a:lnTo>
                <a:lnTo>
                  <a:pt x="1274" y="470"/>
                </a:lnTo>
                <a:lnTo>
                  <a:pt x="1268" y="466"/>
                </a:lnTo>
                <a:lnTo>
                  <a:pt x="1266" y="460"/>
                </a:lnTo>
                <a:lnTo>
                  <a:pt x="1266" y="460"/>
                </a:lnTo>
                <a:lnTo>
                  <a:pt x="1262" y="428"/>
                </a:lnTo>
                <a:lnTo>
                  <a:pt x="1258" y="398"/>
                </a:lnTo>
                <a:lnTo>
                  <a:pt x="1258" y="398"/>
                </a:lnTo>
                <a:lnTo>
                  <a:pt x="1252" y="392"/>
                </a:lnTo>
                <a:lnTo>
                  <a:pt x="1244" y="386"/>
                </a:lnTo>
                <a:lnTo>
                  <a:pt x="1238" y="382"/>
                </a:lnTo>
                <a:lnTo>
                  <a:pt x="1236" y="378"/>
                </a:lnTo>
                <a:lnTo>
                  <a:pt x="1236" y="374"/>
                </a:lnTo>
                <a:lnTo>
                  <a:pt x="1236" y="374"/>
                </a:lnTo>
                <a:lnTo>
                  <a:pt x="1240" y="358"/>
                </a:lnTo>
                <a:lnTo>
                  <a:pt x="1254" y="332"/>
                </a:lnTo>
                <a:lnTo>
                  <a:pt x="1266" y="306"/>
                </a:lnTo>
                <a:lnTo>
                  <a:pt x="1270" y="290"/>
                </a:lnTo>
                <a:lnTo>
                  <a:pt x="1270" y="290"/>
                </a:lnTo>
                <a:lnTo>
                  <a:pt x="1268" y="284"/>
                </a:lnTo>
                <a:lnTo>
                  <a:pt x="1264" y="278"/>
                </a:lnTo>
                <a:lnTo>
                  <a:pt x="1256" y="276"/>
                </a:lnTo>
                <a:lnTo>
                  <a:pt x="1244" y="274"/>
                </a:lnTo>
                <a:lnTo>
                  <a:pt x="1218" y="274"/>
                </a:lnTo>
                <a:lnTo>
                  <a:pt x="1186" y="278"/>
                </a:lnTo>
                <a:lnTo>
                  <a:pt x="1156" y="278"/>
                </a:lnTo>
                <a:lnTo>
                  <a:pt x="1140" y="278"/>
                </a:lnTo>
                <a:lnTo>
                  <a:pt x="1128" y="276"/>
                </a:lnTo>
                <a:lnTo>
                  <a:pt x="1118" y="272"/>
                </a:lnTo>
                <a:lnTo>
                  <a:pt x="1108" y="266"/>
                </a:lnTo>
                <a:lnTo>
                  <a:pt x="1104" y="256"/>
                </a:lnTo>
                <a:lnTo>
                  <a:pt x="1102" y="244"/>
                </a:lnTo>
                <a:lnTo>
                  <a:pt x="1102" y="244"/>
                </a:lnTo>
                <a:lnTo>
                  <a:pt x="1104" y="238"/>
                </a:lnTo>
                <a:lnTo>
                  <a:pt x="1108" y="234"/>
                </a:lnTo>
                <a:lnTo>
                  <a:pt x="1114" y="228"/>
                </a:lnTo>
                <a:lnTo>
                  <a:pt x="1122" y="224"/>
                </a:lnTo>
                <a:lnTo>
                  <a:pt x="1146" y="218"/>
                </a:lnTo>
                <a:lnTo>
                  <a:pt x="1172" y="214"/>
                </a:lnTo>
                <a:lnTo>
                  <a:pt x="1200" y="212"/>
                </a:lnTo>
                <a:lnTo>
                  <a:pt x="1226" y="210"/>
                </a:lnTo>
                <a:lnTo>
                  <a:pt x="1262" y="208"/>
                </a:lnTo>
                <a:lnTo>
                  <a:pt x="1262" y="208"/>
                </a:lnTo>
                <a:lnTo>
                  <a:pt x="1262" y="196"/>
                </a:lnTo>
                <a:lnTo>
                  <a:pt x="1262" y="188"/>
                </a:lnTo>
                <a:lnTo>
                  <a:pt x="1266" y="180"/>
                </a:lnTo>
                <a:lnTo>
                  <a:pt x="1272" y="176"/>
                </a:lnTo>
                <a:lnTo>
                  <a:pt x="1286" y="164"/>
                </a:lnTo>
                <a:lnTo>
                  <a:pt x="1292" y="156"/>
                </a:lnTo>
                <a:lnTo>
                  <a:pt x="1298" y="146"/>
                </a:lnTo>
                <a:lnTo>
                  <a:pt x="1298" y="146"/>
                </a:lnTo>
                <a:lnTo>
                  <a:pt x="1306" y="130"/>
                </a:lnTo>
                <a:lnTo>
                  <a:pt x="1310" y="114"/>
                </a:lnTo>
                <a:lnTo>
                  <a:pt x="1314" y="100"/>
                </a:lnTo>
                <a:lnTo>
                  <a:pt x="1322" y="86"/>
                </a:lnTo>
                <a:lnTo>
                  <a:pt x="1322" y="86"/>
                </a:lnTo>
                <a:lnTo>
                  <a:pt x="1334" y="72"/>
                </a:lnTo>
                <a:lnTo>
                  <a:pt x="1350" y="62"/>
                </a:lnTo>
                <a:lnTo>
                  <a:pt x="1380" y="38"/>
                </a:lnTo>
                <a:lnTo>
                  <a:pt x="1380" y="38"/>
                </a:lnTo>
                <a:lnTo>
                  <a:pt x="1396" y="30"/>
                </a:lnTo>
                <a:lnTo>
                  <a:pt x="1410" y="22"/>
                </a:lnTo>
                <a:lnTo>
                  <a:pt x="1424" y="14"/>
                </a:lnTo>
                <a:lnTo>
                  <a:pt x="1440" y="8"/>
                </a:lnTo>
                <a:lnTo>
                  <a:pt x="1468" y="2"/>
                </a:lnTo>
                <a:lnTo>
                  <a:pt x="1494" y="0"/>
                </a:lnTo>
                <a:lnTo>
                  <a:pt x="1494" y="0"/>
                </a:lnTo>
                <a:lnTo>
                  <a:pt x="1534" y="0"/>
                </a:lnTo>
                <a:lnTo>
                  <a:pt x="1562" y="2"/>
                </a:lnTo>
                <a:lnTo>
                  <a:pt x="1586" y="8"/>
                </a:lnTo>
                <a:lnTo>
                  <a:pt x="1586" y="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id="{C64957D9-6D13-40ED-AFF3-C8734E853C9B}"/>
              </a:ext>
            </a:extLst>
          </p:cNvPr>
          <p:cNvSpPr>
            <a:spLocks noEditPoints="1"/>
          </p:cNvSpPr>
          <p:nvPr/>
        </p:nvSpPr>
        <p:spPr bwMode="auto">
          <a:xfrm>
            <a:off x="4671524" y="2691723"/>
            <a:ext cx="632795" cy="1699408"/>
          </a:xfrm>
          <a:custGeom>
            <a:avLst/>
            <a:gdLst>
              <a:gd name="T0" fmla="*/ 340 w 1092"/>
              <a:gd name="T1" fmla="*/ 22 h 2938"/>
              <a:gd name="T2" fmla="*/ 290 w 1092"/>
              <a:gd name="T3" fmla="*/ 70 h 2938"/>
              <a:gd name="T4" fmla="*/ 235 w 1092"/>
              <a:gd name="T5" fmla="*/ 187 h 2938"/>
              <a:gd name="T6" fmla="*/ 260 w 1092"/>
              <a:gd name="T7" fmla="*/ 275 h 2938"/>
              <a:gd name="T8" fmla="*/ 298 w 1092"/>
              <a:gd name="T9" fmla="*/ 377 h 2938"/>
              <a:gd name="T10" fmla="*/ 205 w 1092"/>
              <a:gd name="T11" fmla="*/ 463 h 2938"/>
              <a:gd name="T12" fmla="*/ 125 w 1092"/>
              <a:gd name="T13" fmla="*/ 521 h 2938"/>
              <a:gd name="T14" fmla="*/ 3 w 1092"/>
              <a:gd name="T15" fmla="*/ 905 h 2938"/>
              <a:gd name="T16" fmla="*/ 14 w 1092"/>
              <a:gd name="T17" fmla="*/ 1030 h 2938"/>
              <a:gd name="T18" fmla="*/ 54 w 1092"/>
              <a:gd name="T19" fmla="*/ 1056 h 2938"/>
              <a:gd name="T20" fmla="*/ 124 w 1092"/>
              <a:gd name="T21" fmla="*/ 1087 h 2938"/>
              <a:gd name="T22" fmla="*/ 139 w 1092"/>
              <a:gd name="T23" fmla="*/ 1465 h 2938"/>
              <a:gd name="T24" fmla="*/ 156 w 1092"/>
              <a:gd name="T25" fmla="*/ 1639 h 2938"/>
              <a:gd name="T26" fmla="*/ 178 w 1092"/>
              <a:gd name="T27" fmla="*/ 1796 h 2938"/>
              <a:gd name="T28" fmla="*/ 230 w 1092"/>
              <a:gd name="T29" fmla="*/ 1797 h 2938"/>
              <a:gd name="T30" fmla="*/ 258 w 1092"/>
              <a:gd name="T31" fmla="*/ 2054 h 2938"/>
              <a:gd name="T32" fmla="*/ 314 w 1092"/>
              <a:gd name="T33" fmla="*/ 2329 h 2938"/>
              <a:gd name="T34" fmla="*/ 272 w 1092"/>
              <a:gd name="T35" fmla="*/ 2344 h 2938"/>
              <a:gd name="T36" fmla="*/ 267 w 1092"/>
              <a:gd name="T37" fmla="*/ 2388 h 2938"/>
              <a:gd name="T38" fmla="*/ 299 w 1092"/>
              <a:gd name="T39" fmla="*/ 2406 h 2938"/>
              <a:gd name="T40" fmla="*/ 309 w 1092"/>
              <a:gd name="T41" fmla="*/ 2448 h 2938"/>
              <a:gd name="T42" fmla="*/ 495 w 1092"/>
              <a:gd name="T43" fmla="*/ 2428 h 2938"/>
              <a:gd name="T44" fmla="*/ 549 w 1092"/>
              <a:gd name="T45" fmla="*/ 2456 h 2938"/>
              <a:gd name="T46" fmla="*/ 595 w 1092"/>
              <a:gd name="T47" fmla="*/ 2704 h 2938"/>
              <a:gd name="T48" fmla="*/ 612 w 1092"/>
              <a:gd name="T49" fmla="*/ 2928 h 2938"/>
              <a:gd name="T50" fmla="*/ 646 w 1092"/>
              <a:gd name="T51" fmla="*/ 2934 h 2938"/>
              <a:gd name="T52" fmla="*/ 669 w 1092"/>
              <a:gd name="T53" fmla="*/ 2869 h 2938"/>
              <a:gd name="T54" fmla="*/ 690 w 1092"/>
              <a:gd name="T55" fmla="*/ 2518 h 2938"/>
              <a:gd name="T56" fmla="*/ 703 w 1092"/>
              <a:gd name="T57" fmla="*/ 2576 h 2938"/>
              <a:gd name="T58" fmla="*/ 762 w 1092"/>
              <a:gd name="T59" fmla="*/ 2489 h 2938"/>
              <a:gd name="T60" fmla="*/ 793 w 1092"/>
              <a:gd name="T61" fmla="*/ 2485 h 2938"/>
              <a:gd name="T62" fmla="*/ 828 w 1092"/>
              <a:gd name="T63" fmla="*/ 2420 h 2938"/>
              <a:gd name="T64" fmla="*/ 828 w 1092"/>
              <a:gd name="T65" fmla="*/ 2360 h 2938"/>
              <a:gd name="T66" fmla="*/ 824 w 1092"/>
              <a:gd name="T67" fmla="*/ 2226 h 2938"/>
              <a:gd name="T68" fmla="*/ 959 w 1092"/>
              <a:gd name="T69" fmla="*/ 2088 h 2938"/>
              <a:gd name="T70" fmla="*/ 1014 w 1092"/>
              <a:gd name="T71" fmla="*/ 2073 h 2938"/>
              <a:gd name="T72" fmla="*/ 1044 w 1092"/>
              <a:gd name="T73" fmla="*/ 2032 h 2938"/>
              <a:gd name="T74" fmla="*/ 1010 w 1092"/>
              <a:gd name="T75" fmla="*/ 1983 h 2938"/>
              <a:gd name="T76" fmla="*/ 905 w 1092"/>
              <a:gd name="T77" fmla="*/ 1836 h 2938"/>
              <a:gd name="T78" fmla="*/ 995 w 1092"/>
              <a:gd name="T79" fmla="*/ 1766 h 2938"/>
              <a:gd name="T80" fmla="*/ 1068 w 1092"/>
              <a:gd name="T81" fmla="*/ 1776 h 2938"/>
              <a:gd name="T82" fmla="*/ 1092 w 1092"/>
              <a:gd name="T83" fmla="*/ 1750 h 2938"/>
              <a:gd name="T84" fmla="*/ 1068 w 1092"/>
              <a:gd name="T85" fmla="*/ 1684 h 2938"/>
              <a:gd name="T86" fmla="*/ 940 w 1092"/>
              <a:gd name="T87" fmla="*/ 1210 h 2938"/>
              <a:gd name="T88" fmla="*/ 930 w 1092"/>
              <a:gd name="T89" fmla="*/ 1171 h 2938"/>
              <a:gd name="T90" fmla="*/ 994 w 1092"/>
              <a:gd name="T91" fmla="*/ 1097 h 2938"/>
              <a:gd name="T92" fmla="*/ 1070 w 1092"/>
              <a:gd name="T93" fmla="*/ 1013 h 2938"/>
              <a:gd name="T94" fmla="*/ 1087 w 1092"/>
              <a:gd name="T95" fmla="*/ 934 h 2938"/>
              <a:gd name="T96" fmla="*/ 1025 w 1092"/>
              <a:gd name="T97" fmla="*/ 794 h 2938"/>
              <a:gd name="T98" fmla="*/ 993 w 1092"/>
              <a:gd name="T99" fmla="*/ 672 h 2938"/>
              <a:gd name="T100" fmla="*/ 946 w 1092"/>
              <a:gd name="T101" fmla="*/ 648 h 2938"/>
              <a:gd name="T102" fmla="*/ 921 w 1092"/>
              <a:gd name="T103" fmla="*/ 609 h 2938"/>
              <a:gd name="T104" fmla="*/ 826 w 1092"/>
              <a:gd name="T105" fmla="*/ 481 h 2938"/>
              <a:gd name="T106" fmla="*/ 767 w 1092"/>
              <a:gd name="T107" fmla="*/ 436 h 2938"/>
              <a:gd name="T108" fmla="*/ 600 w 1092"/>
              <a:gd name="T109" fmla="*/ 362 h 2938"/>
              <a:gd name="T110" fmla="*/ 600 w 1092"/>
              <a:gd name="T111" fmla="*/ 175 h 2938"/>
              <a:gd name="T112" fmla="*/ 552 w 1092"/>
              <a:gd name="T113" fmla="*/ 89 h 2938"/>
              <a:gd name="T114" fmla="*/ 526 w 1092"/>
              <a:gd name="T115" fmla="*/ 32 h 2938"/>
              <a:gd name="T116" fmla="*/ 469 w 1092"/>
              <a:gd name="T117" fmla="*/ 3 h 2938"/>
              <a:gd name="T118" fmla="*/ 427 w 1092"/>
              <a:gd name="T119" fmla="*/ 17 h 2938"/>
              <a:gd name="T120" fmla="*/ 890 w 1092"/>
              <a:gd name="T121" fmla="*/ 900 h 2938"/>
              <a:gd name="T122" fmla="*/ 905 w 1092"/>
              <a:gd name="T123" fmla="*/ 979 h 2938"/>
              <a:gd name="T124" fmla="*/ 890 w 1092"/>
              <a:gd name="T125" fmla="*/ 993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92" h="2938">
                <a:moveTo>
                  <a:pt x="388" y="17"/>
                </a:moveTo>
                <a:lnTo>
                  <a:pt x="388" y="17"/>
                </a:lnTo>
                <a:lnTo>
                  <a:pt x="380" y="16"/>
                </a:lnTo>
                <a:lnTo>
                  <a:pt x="372" y="15"/>
                </a:lnTo>
                <a:lnTo>
                  <a:pt x="361" y="16"/>
                </a:lnTo>
                <a:lnTo>
                  <a:pt x="347" y="20"/>
                </a:lnTo>
                <a:lnTo>
                  <a:pt x="340" y="22"/>
                </a:lnTo>
                <a:lnTo>
                  <a:pt x="334" y="26"/>
                </a:lnTo>
                <a:lnTo>
                  <a:pt x="326" y="31"/>
                </a:lnTo>
                <a:lnTo>
                  <a:pt x="319" y="36"/>
                </a:lnTo>
                <a:lnTo>
                  <a:pt x="311" y="43"/>
                </a:lnTo>
                <a:lnTo>
                  <a:pt x="304" y="52"/>
                </a:lnTo>
                <a:lnTo>
                  <a:pt x="304" y="52"/>
                </a:lnTo>
                <a:lnTo>
                  <a:pt x="290" y="70"/>
                </a:lnTo>
                <a:lnTo>
                  <a:pt x="277" y="89"/>
                </a:lnTo>
                <a:lnTo>
                  <a:pt x="265" y="107"/>
                </a:lnTo>
                <a:lnTo>
                  <a:pt x="255" y="127"/>
                </a:lnTo>
                <a:lnTo>
                  <a:pt x="246" y="144"/>
                </a:lnTo>
                <a:lnTo>
                  <a:pt x="240" y="162"/>
                </a:lnTo>
                <a:lnTo>
                  <a:pt x="236" y="179"/>
                </a:lnTo>
                <a:lnTo>
                  <a:pt x="235" y="187"/>
                </a:lnTo>
                <a:lnTo>
                  <a:pt x="235" y="195"/>
                </a:lnTo>
                <a:lnTo>
                  <a:pt x="235" y="195"/>
                </a:lnTo>
                <a:lnTo>
                  <a:pt x="236" y="203"/>
                </a:lnTo>
                <a:lnTo>
                  <a:pt x="237" y="212"/>
                </a:lnTo>
                <a:lnTo>
                  <a:pt x="244" y="232"/>
                </a:lnTo>
                <a:lnTo>
                  <a:pt x="251" y="253"/>
                </a:lnTo>
                <a:lnTo>
                  <a:pt x="260" y="275"/>
                </a:lnTo>
                <a:lnTo>
                  <a:pt x="276" y="314"/>
                </a:lnTo>
                <a:lnTo>
                  <a:pt x="282" y="330"/>
                </a:lnTo>
                <a:lnTo>
                  <a:pt x="284" y="343"/>
                </a:lnTo>
                <a:lnTo>
                  <a:pt x="284" y="343"/>
                </a:lnTo>
                <a:lnTo>
                  <a:pt x="287" y="353"/>
                </a:lnTo>
                <a:lnTo>
                  <a:pt x="292" y="365"/>
                </a:lnTo>
                <a:lnTo>
                  <a:pt x="298" y="377"/>
                </a:lnTo>
                <a:lnTo>
                  <a:pt x="304" y="388"/>
                </a:lnTo>
                <a:lnTo>
                  <a:pt x="318" y="408"/>
                </a:lnTo>
                <a:lnTo>
                  <a:pt x="324" y="417"/>
                </a:lnTo>
                <a:lnTo>
                  <a:pt x="324" y="417"/>
                </a:lnTo>
                <a:lnTo>
                  <a:pt x="298" y="426"/>
                </a:lnTo>
                <a:lnTo>
                  <a:pt x="237" y="449"/>
                </a:lnTo>
                <a:lnTo>
                  <a:pt x="205" y="463"/>
                </a:lnTo>
                <a:lnTo>
                  <a:pt x="175" y="477"/>
                </a:lnTo>
                <a:lnTo>
                  <a:pt x="151" y="489"/>
                </a:lnTo>
                <a:lnTo>
                  <a:pt x="143" y="495"/>
                </a:lnTo>
                <a:lnTo>
                  <a:pt x="136" y="500"/>
                </a:lnTo>
                <a:lnTo>
                  <a:pt x="136" y="500"/>
                </a:lnTo>
                <a:lnTo>
                  <a:pt x="131" y="508"/>
                </a:lnTo>
                <a:lnTo>
                  <a:pt x="125" y="521"/>
                </a:lnTo>
                <a:lnTo>
                  <a:pt x="111" y="561"/>
                </a:lnTo>
                <a:lnTo>
                  <a:pt x="91" y="614"/>
                </a:lnTo>
                <a:lnTo>
                  <a:pt x="71" y="675"/>
                </a:lnTo>
                <a:lnTo>
                  <a:pt x="33" y="796"/>
                </a:lnTo>
                <a:lnTo>
                  <a:pt x="8" y="880"/>
                </a:lnTo>
                <a:lnTo>
                  <a:pt x="8" y="880"/>
                </a:lnTo>
                <a:lnTo>
                  <a:pt x="3" y="905"/>
                </a:lnTo>
                <a:lnTo>
                  <a:pt x="0" y="931"/>
                </a:lnTo>
                <a:lnTo>
                  <a:pt x="0" y="956"/>
                </a:lnTo>
                <a:lnTo>
                  <a:pt x="1" y="981"/>
                </a:lnTo>
                <a:lnTo>
                  <a:pt x="5" y="1003"/>
                </a:lnTo>
                <a:lnTo>
                  <a:pt x="7" y="1013"/>
                </a:lnTo>
                <a:lnTo>
                  <a:pt x="11" y="1022"/>
                </a:lnTo>
                <a:lnTo>
                  <a:pt x="14" y="1030"/>
                </a:lnTo>
                <a:lnTo>
                  <a:pt x="18" y="1038"/>
                </a:lnTo>
                <a:lnTo>
                  <a:pt x="23" y="1043"/>
                </a:lnTo>
                <a:lnTo>
                  <a:pt x="28" y="1048"/>
                </a:lnTo>
                <a:lnTo>
                  <a:pt x="28" y="1048"/>
                </a:lnTo>
                <a:lnTo>
                  <a:pt x="34" y="1051"/>
                </a:lnTo>
                <a:lnTo>
                  <a:pt x="40" y="1054"/>
                </a:lnTo>
                <a:lnTo>
                  <a:pt x="54" y="1056"/>
                </a:lnTo>
                <a:lnTo>
                  <a:pt x="70" y="1057"/>
                </a:lnTo>
                <a:lnTo>
                  <a:pt x="86" y="1057"/>
                </a:lnTo>
                <a:lnTo>
                  <a:pt x="99" y="1056"/>
                </a:lnTo>
                <a:lnTo>
                  <a:pt x="111" y="1055"/>
                </a:lnTo>
                <a:lnTo>
                  <a:pt x="122" y="1053"/>
                </a:lnTo>
                <a:lnTo>
                  <a:pt x="122" y="1053"/>
                </a:lnTo>
                <a:lnTo>
                  <a:pt x="124" y="1087"/>
                </a:lnTo>
                <a:lnTo>
                  <a:pt x="129" y="1171"/>
                </a:lnTo>
                <a:lnTo>
                  <a:pt x="135" y="1278"/>
                </a:lnTo>
                <a:lnTo>
                  <a:pt x="136" y="1330"/>
                </a:lnTo>
                <a:lnTo>
                  <a:pt x="136" y="1378"/>
                </a:lnTo>
                <a:lnTo>
                  <a:pt x="136" y="1378"/>
                </a:lnTo>
                <a:lnTo>
                  <a:pt x="136" y="1422"/>
                </a:lnTo>
                <a:lnTo>
                  <a:pt x="139" y="1465"/>
                </a:lnTo>
                <a:lnTo>
                  <a:pt x="143" y="1506"/>
                </a:lnTo>
                <a:lnTo>
                  <a:pt x="146" y="1544"/>
                </a:lnTo>
                <a:lnTo>
                  <a:pt x="154" y="1602"/>
                </a:lnTo>
                <a:lnTo>
                  <a:pt x="156" y="1621"/>
                </a:lnTo>
                <a:lnTo>
                  <a:pt x="156" y="1629"/>
                </a:lnTo>
                <a:lnTo>
                  <a:pt x="156" y="1629"/>
                </a:lnTo>
                <a:lnTo>
                  <a:pt x="156" y="1639"/>
                </a:lnTo>
                <a:lnTo>
                  <a:pt x="157" y="1660"/>
                </a:lnTo>
                <a:lnTo>
                  <a:pt x="159" y="1688"/>
                </a:lnTo>
                <a:lnTo>
                  <a:pt x="162" y="1719"/>
                </a:lnTo>
                <a:lnTo>
                  <a:pt x="166" y="1750"/>
                </a:lnTo>
                <a:lnTo>
                  <a:pt x="172" y="1777"/>
                </a:lnTo>
                <a:lnTo>
                  <a:pt x="175" y="1787"/>
                </a:lnTo>
                <a:lnTo>
                  <a:pt x="178" y="1796"/>
                </a:lnTo>
                <a:lnTo>
                  <a:pt x="182" y="1801"/>
                </a:lnTo>
                <a:lnTo>
                  <a:pt x="183" y="1802"/>
                </a:lnTo>
                <a:lnTo>
                  <a:pt x="186" y="1802"/>
                </a:lnTo>
                <a:lnTo>
                  <a:pt x="186" y="1802"/>
                </a:lnTo>
                <a:lnTo>
                  <a:pt x="215" y="1799"/>
                </a:lnTo>
                <a:lnTo>
                  <a:pt x="230" y="1797"/>
                </a:lnTo>
                <a:lnTo>
                  <a:pt x="230" y="1797"/>
                </a:lnTo>
                <a:lnTo>
                  <a:pt x="241" y="1884"/>
                </a:lnTo>
                <a:lnTo>
                  <a:pt x="250" y="1960"/>
                </a:lnTo>
                <a:lnTo>
                  <a:pt x="252" y="1994"/>
                </a:lnTo>
                <a:lnTo>
                  <a:pt x="255" y="2024"/>
                </a:lnTo>
                <a:lnTo>
                  <a:pt x="255" y="2024"/>
                </a:lnTo>
                <a:lnTo>
                  <a:pt x="256" y="2037"/>
                </a:lnTo>
                <a:lnTo>
                  <a:pt x="258" y="2054"/>
                </a:lnTo>
                <a:lnTo>
                  <a:pt x="266" y="2091"/>
                </a:lnTo>
                <a:lnTo>
                  <a:pt x="274" y="2132"/>
                </a:lnTo>
                <a:lnTo>
                  <a:pt x="285" y="2173"/>
                </a:lnTo>
                <a:lnTo>
                  <a:pt x="305" y="2242"/>
                </a:lnTo>
                <a:lnTo>
                  <a:pt x="314" y="2270"/>
                </a:lnTo>
                <a:lnTo>
                  <a:pt x="319" y="2295"/>
                </a:lnTo>
                <a:lnTo>
                  <a:pt x="314" y="2329"/>
                </a:lnTo>
                <a:lnTo>
                  <a:pt x="314" y="2329"/>
                </a:lnTo>
                <a:lnTo>
                  <a:pt x="297" y="2337"/>
                </a:lnTo>
                <a:lnTo>
                  <a:pt x="283" y="2343"/>
                </a:lnTo>
                <a:lnTo>
                  <a:pt x="278" y="2344"/>
                </a:lnTo>
                <a:lnTo>
                  <a:pt x="274" y="2344"/>
                </a:lnTo>
                <a:lnTo>
                  <a:pt x="274" y="2344"/>
                </a:lnTo>
                <a:lnTo>
                  <a:pt x="272" y="2344"/>
                </a:lnTo>
                <a:lnTo>
                  <a:pt x="271" y="2348"/>
                </a:lnTo>
                <a:lnTo>
                  <a:pt x="267" y="2358"/>
                </a:lnTo>
                <a:lnTo>
                  <a:pt x="265" y="2370"/>
                </a:lnTo>
                <a:lnTo>
                  <a:pt x="265" y="2383"/>
                </a:lnTo>
                <a:lnTo>
                  <a:pt x="265" y="2383"/>
                </a:lnTo>
                <a:lnTo>
                  <a:pt x="266" y="2386"/>
                </a:lnTo>
                <a:lnTo>
                  <a:pt x="267" y="2388"/>
                </a:lnTo>
                <a:lnTo>
                  <a:pt x="271" y="2392"/>
                </a:lnTo>
                <a:lnTo>
                  <a:pt x="276" y="2396"/>
                </a:lnTo>
                <a:lnTo>
                  <a:pt x="282" y="2397"/>
                </a:lnTo>
                <a:lnTo>
                  <a:pt x="294" y="2398"/>
                </a:lnTo>
                <a:lnTo>
                  <a:pt x="299" y="2398"/>
                </a:lnTo>
                <a:lnTo>
                  <a:pt x="299" y="2398"/>
                </a:lnTo>
                <a:lnTo>
                  <a:pt x="299" y="2406"/>
                </a:lnTo>
                <a:lnTo>
                  <a:pt x="299" y="2423"/>
                </a:lnTo>
                <a:lnTo>
                  <a:pt x="299" y="2432"/>
                </a:lnTo>
                <a:lnTo>
                  <a:pt x="301" y="2439"/>
                </a:lnTo>
                <a:lnTo>
                  <a:pt x="304" y="2445"/>
                </a:lnTo>
                <a:lnTo>
                  <a:pt x="306" y="2446"/>
                </a:lnTo>
                <a:lnTo>
                  <a:pt x="309" y="2448"/>
                </a:lnTo>
                <a:lnTo>
                  <a:pt x="309" y="2448"/>
                </a:lnTo>
                <a:lnTo>
                  <a:pt x="338" y="2449"/>
                </a:lnTo>
                <a:lnTo>
                  <a:pt x="389" y="2448"/>
                </a:lnTo>
                <a:lnTo>
                  <a:pt x="457" y="2448"/>
                </a:lnTo>
                <a:lnTo>
                  <a:pt x="467" y="2438"/>
                </a:lnTo>
                <a:lnTo>
                  <a:pt x="491" y="2423"/>
                </a:lnTo>
                <a:lnTo>
                  <a:pt x="491" y="2423"/>
                </a:lnTo>
                <a:lnTo>
                  <a:pt x="495" y="2428"/>
                </a:lnTo>
                <a:lnTo>
                  <a:pt x="506" y="2440"/>
                </a:lnTo>
                <a:lnTo>
                  <a:pt x="512" y="2446"/>
                </a:lnTo>
                <a:lnTo>
                  <a:pt x="520" y="2453"/>
                </a:lnTo>
                <a:lnTo>
                  <a:pt x="527" y="2456"/>
                </a:lnTo>
                <a:lnTo>
                  <a:pt x="536" y="2457"/>
                </a:lnTo>
                <a:lnTo>
                  <a:pt x="536" y="2457"/>
                </a:lnTo>
                <a:lnTo>
                  <a:pt x="549" y="2456"/>
                </a:lnTo>
                <a:lnTo>
                  <a:pt x="558" y="2455"/>
                </a:lnTo>
                <a:lnTo>
                  <a:pt x="565" y="2453"/>
                </a:lnTo>
                <a:lnTo>
                  <a:pt x="580" y="2462"/>
                </a:lnTo>
                <a:lnTo>
                  <a:pt x="580" y="2462"/>
                </a:lnTo>
                <a:lnTo>
                  <a:pt x="586" y="2545"/>
                </a:lnTo>
                <a:lnTo>
                  <a:pt x="590" y="2623"/>
                </a:lnTo>
                <a:lnTo>
                  <a:pt x="595" y="2704"/>
                </a:lnTo>
                <a:lnTo>
                  <a:pt x="595" y="2704"/>
                </a:lnTo>
                <a:lnTo>
                  <a:pt x="598" y="2782"/>
                </a:lnTo>
                <a:lnTo>
                  <a:pt x="601" y="2853"/>
                </a:lnTo>
                <a:lnTo>
                  <a:pt x="603" y="2883"/>
                </a:lnTo>
                <a:lnTo>
                  <a:pt x="606" y="2907"/>
                </a:lnTo>
                <a:lnTo>
                  <a:pt x="609" y="2923"/>
                </a:lnTo>
                <a:lnTo>
                  <a:pt x="612" y="2928"/>
                </a:lnTo>
                <a:lnTo>
                  <a:pt x="614" y="2931"/>
                </a:lnTo>
                <a:lnTo>
                  <a:pt x="614" y="2931"/>
                </a:lnTo>
                <a:lnTo>
                  <a:pt x="627" y="2936"/>
                </a:lnTo>
                <a:lnTo>
                  <a:pt x="633" y="2938"/>
                </a:lnTo>
                <a:lnTo>
                  <a:pt x="639" y="2937"/>
                </a:lnTo>
                <a:lnTo>
                  <a:pt x="643" y="2937"/>
                </a:lnTo>
                <a:lnTo>
                  <a:pt x="646" y="2934"/>
                </a:lnTo>
                <a:lnTo>
                  <a:pt x="649" y="2932"/>
                </a:lnTo>
                <a:lnTo>
                  <a:pt x="653" y="2928"/>
                </a:lnTo>
                <a:lnTo>
                  <a:pt x="659" y="2917"/>
                </a:lnTo>
                <a:lnTo>
                  <a:pt x="664" y="2901"/>
                </a:lnTo>
                <a:lnTo>
                  <a:pt x="664" y="2901"/>
                </a:lnTo>
                <a:lnTo>
                  <a:pt x="666" y="2889"/>
                </a:lnTo>
                <a:lnTo>
                  <a:pt x="669" y="2869"/>
                </a:lnTo>
                <a:lnTo>
                  <a:pt x="674" y="2819"/>
                </a:lnTo>
                <a:lnTo>
                  <a:pt x="677" y="2754"/>
                </a:lnTo>
                <a:lnTo>
                  <a:pt x="681" y="2685"/>
                </a:lnTo>
                <a:lnTo>
                  <a:pt x="686" y="2561"/>
                </a:lnTo>
                <a:lnTo>
                  <a:pt x="688" y="2507"/>
                </a:lnTo>
                <a:lnTo>
                  <a:pt x="688" y="2507"/>
                </a:lnTo>
                <a:lnTo>
                  <a:pt x="690" y="2518"/>
                </a:lnTo>
                <a:lnTo>
                  <a:pt x="692" y="2541"/>
                </a:lnTo>
                <a:lnTo>
                  <a:pt x="693" y="2554"/>
                </a:lnTo>
                <a:lnTo>
                  <a:pt x="696" y="2565"/>
                </a:lnTo>
                <a:lnTo>
                  <a:pt x="699" y="2572"/>
                </a:lnTo>
                <a:lnTo>
                  <a:pt x="701" y="2575"/>
                </a:lnTo>
                <a:lnTo>
                  <a:pt x="703" y="2576"/>
                </a:lnTo>
                <a:lnTo>
                  <a:pt x="703" y="2576"/>
                </a:lnTo>
                <a:lnTo>
                  <a:pt x="711" y="2577"/>
                </a:lnTo>
                <a:lnTo>
                  <a:pt x="717" y="2576"/>
                </a:lnTo>
                <a:lnTo>
                  <a:pt x="723" y="2576"/>
                </a:lnTo>
                <a:lnTo>
                  <a:pt x="728" y="2477"/>
                </a:lnTo>
                <a:lnTo>
                  <a:pt x="728" y="2477"/>
                </a:lnTo>
                <a:lnTo>
                  <a:pt x="746" y="2485"/>
                </a:lnTo>
                <a:lnTo>
                  <a:pt x="762" y="2489"/>
                </a:lnTo>
                <a:lnTo>
                  <a:pt x="772" y="2492"/>
                </a:lnTo>
                <a:lnTo>
                  <a:pt x="772" y="2492"/>
                </a:lnTo>
                <a:lnTo>
                  <a:pt x="778" y="2492"/>
                </a:lnTo>
                <a:lnTo>
                  <a:pt x="781" y="2492"/>
                </a:lnTo>
                <a:lnTo>
                  <a:pt x="784" y="2491"/>
                </a:lnTo>
                <a:lnTo>
                  <a:pt x="788" y="2488"/>
                </a:lnTo>
                <a:lnTo>
                  <a:pt x="793" y="2485"/>
                </a:lnTo>
                <a:lnTo>
                  <a:pt x="799" y="2477"/>
                </a:lnTo>
                <a:lnTo>
                  <a:pt x="807" y="2467"/>
                </a:lnTo>
                <a:lnTo>
                  <a:pt x="807" y="2467"/>
                </a:lnTo>
                <a:lnTo>
                  <a:pt x="814" y="2455"/>
                </a:lnTo>
                <a:lnTo>
                  <a:pt x="820" y="2444"/>
                </a:lnTo>
                <a:lnTo>
                  <a:pt x="824" y="2432"/>
                </a:lnTo>
                <a:lnTo>
                  <a:pt x="828" y="2420"/>
                </a:lnTo>
                <a:lnTo>
                  <a:pt x="830" y="2409"/>
                </a:lnTo>
                <a:lnTo>
                  <a:pt x="831" y="2398"/>
                </a:lnTo>
                <a:lnTo>
                  <a:pt x="831" y="2388"/>
                </a:lnTo>
                <a:lnTo>
                  <a:pt x="831" y="2379"/>
                </a:lnTo>
                <a:lnTo>
                  <a:pt x="831" y="2379"/>
                </a:lnTo>
                <a:lnTo>
                  <a:pt x="830" y="2369"/>
                </a:lnTo>
                <a:lnTo>
                  <a:pt x="828" y="2360"/>
                </a:lnTo>
                <a:lnTo>
                  <a:pt x="821" y="2342"/>
                </a:lnTo>
                <a:lnTo>
                  <a:pt x="814" y="2329"/>
                </a:lnTo>
                <a:lnTo>
                  <a:pt x="812" y="2324"/>
                </a:lnTo>
                <a:lnTo>
                  <a:pt x="812" y="2295"/>
                </a:lnTo>
                <a:lnTo>
                  <a:pt x="812" y="2295"/>
                </a:lnTo>
                <a:lnTo>
                  <a:pt x="819" y="2257"/>
                </a:lnTo>
                <a:lnTo>
                  <a:pt x="824" y="2226"/>
                </a:lnTo>
                <a:lnTo>
                  <a:pt x="825" y="2210"/>
                </a:lnTo>
                <a:lnTo>
                  <a:pt x="826" y="2196"/>
                </a:lnTo>
                <a:lnTo>
                  <a:pt x="826" y="2137"/>
                </a:lnTo>
                <a:lnTo>
                  <a:pt x="945" y="2137"/>
                </a:lnTo>
                <a:lnTo>
                  <a:pt x="959" y="2127"/>
                </a:lnTo>
                <a:lnTo>
                  <a:pt x="959" y="2088"/>
                </a:lnTo>
                <a:lnTo>
                  <a:pt x="959" y="2088"/>
                </a:lnTo>
                <a:lnTo>
                  <a:pt x="966" y="2089"/>
                </a:lnTo>
                <a:lnTo>
                  <a:pt x="982" y="2088"/>
                </a:lnTo>
                <a:lnTo>
                  <a:pt x="990" y="2086"/>
                </a:lnTo>
                <a:lnTo>
                  <a:pt x="999" y="2084"/>
                </a:lnTo>
                <a:lnTo>
                  <a:pt x="1007" y="2079"/>
                </a:lnTo>
                <a:lnTo>
                  <a:pt x="1011" y="2077"/>
                </a:lnTo>
                <a:lnTo>
                  <a:pt x="1014" y="2073"/>
                </a:lnTo>
                <a:lnTo>
                  <a:pt x="1014" y="2073"/>
                </a:lnTo>
                <a:lnTo>
                  <a:pt x="1020" y="2066"/>
                </a:lnTo>
                <a:lnTo>
                  <a:pt x="1026" y="2059"/>
                </a:lnTo>
                <a:lnTo>
                  <a:pt x="1032" y="2053"/>
                </a:lnTo>
                <a:lnTo>
                  <a:pt x="1038" y="2047"/>
                </a:lnTo>
                <a:lnTo>
                  <a:pt x="1042" y="2040"/>
                </a:lnTo>
                <a:lnTo>
                  <a:pt x="1044" y="2032"/>
                </a:lnTo>
                <a:lnTo>
                  <a:pt x="1044" y="2029"/>
                </a:lnTo>
                <a:lnTo>
                  <a:pt x="1043" y="2024"/>
                </a:lnTo>
                <a:lnTo>
                  <a:pt x="1038" y="2014"/>
                </a:lnTo>
                <a:lnTo>
                  <a:pt x="1038" y="2014"/>
                </a:lnTo>
                <a:lnTo>
                  <a:pt x="1032" y="2004"/>
                </a:lnTo>
                <a:lnTo>
                  <a:pt x="1025" y="1997"/>
                </a:lnTo>
                <a:lnTo>
                  <a:pt x="1010" y="1983"/>
                </a:lnTo>
                <a:lnTo>
                  <a:pt x="1000" y="1974"/>
                </a:lnTo>
                <a:lnTo>
                  <a:pt x="989" y="1961"/>
                </a:lnTo>
                <a:lnTo>
                  <a:pt x="975" y="1944"/>
                </a:lnTo>
                <a:lnTo>
                  <a:pt x="959" y="1920"/>
                </a:lnTo>
                <a:lnTo>
                  <a:pt x="959" y="1920"/>
                </a:lnTo>
                <a:lnTo>
                  <a:pt x="914" y="1851"/>
                </a:lnTo>
                <a:lnTo>
                  <a:pt x="905" y="1836"/>
                </a:lnTo>
                <a:lnTo>
                  <a:pt x="974" y="1728"/>
                </a:lnTo>
                <a:lnTo>
                  <a:pt x="974" y="1728"/>
                </a:lnTo>
                <a:lnTo>
                  <a:pt x="979" y="1733"/>
                </a:lnTo>
                <a:lnTo>
                  <a:pt x="984" y="1741"/>
                </a:lnTo>
                <a:lnTo>
                  <a:pt x="989" y="1753"/>
                </a:lnTo>
                <a:lnTo>
                  <a:pt x="989" y="1753"/>
                </a:lnTo>
                <a:lnTo>
                  <a:pt x="995" y="1766"/>
                </a:lnTo>
                <a:lnTo>
                  <a:pt x="1001" y="1780"/>
                </a:lnTo>
                <a:lnTo>
                  <a:pt x="1009" y="1792"/>
                </a:lnTo>
                <a:lnTo>
                  <a:pt x="1009" y="1792"/>
                </a:lnTo>
                <a:lnTo>
                  <a:pt x="1019" y="1791"/>
                </a:lnTo>
                <a:lnTo>
                  <a:pt x="1041" y="1785"/>
                </a:lnTo>
                <a:lnTo>
                  <a:pt x="1054" y="1781"/>
                </a:lnTo>
                <a:lnTo>
                  <a:pt x="1068" y="1776"/>
                </a:lnTo>
                <a:lnTo>
                  <a:pt x="1079" y="1770"/>
                </a:lnTo>
                <a:lnTo>
                  <a:pt x="1084" y="1766"/>
                </a:lnTo>
                <a:lnTo>
                  <a:pt x="1087" y="1762"/>
                </a:lnTo>
                <a:lnTo>
                  <a:pt x="1087" y="1762"/>
                </a:lnTo>
                <a:lnTo>
                  <a:pt x="1090" y="1759"/>
                </a:lnTo>
                <a:lnTo>
                  <a:pt x="1092" y="1754"/>
                </a:lnTo>
                <a:lnTo>
                  <a:pt x="1092" y="1750"/>
                </a:lnTo>
                <a:lnTo>
                  <a:pt x="1092" y="1745"/>
                </a:lnTo>
                <a:lnTo>
                  <a:pt x="1091" y="1736"/>
                </a:lnTo>
                <a:lnTo>
                  <a:pt x="1087" y="1728"/>
                </a:lnTo>
                <a:lnTo>
                  <a:pt x="1076" y="1707"/>
                </a:lnTo>
                <a:lnTo>
                  <a:pt x="1071" y="1696"/>
                </a:lnTo>
                <a:lnTo>
                  <a:pt x="1068" y="1684"/>
                </a:lnTo>
                <a:lnTo>
                  <a:pt x="1068" y="1684"/>
                </a:lnTo>
                <a:lnTo>
                  <a:pt x="1023" y="1472"/>
                </a:lnTo>
                <a:lnTo>
                  <a:pt x="1023" y="1472"/>
                </a:lnTo>
                <a:lnTo>
                  <a:pt x="1009" y="1426"/>
                </a:lnTo>
                <a:lnTo>
                  <a:pt x="980" y="1338"/>
                </a:lnTo>
                <a:lnTo>
                  <a:pt x="952" y="1253"/>
                </a:lnTo>
                <a:lnTo>
                  <a:pt x="943" y="1224"/>
                </a:lnTo>
                <a:lnTo>
                  <a:pt x="940" y="1210"/>
                </a:lnTo>
                <a:lnTo>
                  <a:pt x="940" y="1210"/>
                </a:lnTo>
                <a:lnTo>
                  <a:pt x="940" y="1205"/>
                </a:lnTo>
                <a:lnTo>
                  <a:pt x="938" y="1200"/>
                </a:lnTo>
                <a:lnTo>
                  <a:pt x="935" y="1188"/>
                </a:lnTo>
                <a:lnTo>
                  <a:pt x="931" y="1178"/>
                </a:lnTo>
                <a:lnTo>
                  <a:pt x="930" y="1175"/>
                </a:lnTo>
                <a:lnTo>
                  <a:pt x="930" y="1171"/>
                </a:lnTo>
                <a:lnTo>
                  <a:pt x="930" y="1171"/>
                </a:lnTo>
                <a:lnTo>
                  <a:pt x="932" y="1166"/>
                </a:lnTo>
                <a:lnTo>
                  <a:pt x="940" y="1157"/>
                </a:lnTo>
                <a:lnTo>
                  <a:pt x="958" y="1134"/>
                </a:lnTo>
                <a:lnTo>
                  <a:pt x="980" y="1110"/>
                </a:lnTo>
                <a:lnTo>
                  <a:pt x="989" y="1102"/>
                </a:lnTo>
                <a:lnTo>
                  <a:pt x="994" y="1097"/>
                </a:lnTo>
                <a:lnTo>
                  <a:pt x="994" y="1097"/>
                </a:lnTo>
                <a:lnTo>
                  <a:pt x="1001" y="1091"/>
                </a:lnTo>
                <a:lnTo>
                  <a:pt x="1016" y="1078"/>
                </a:lnTo>
                <a:lnTo>
                  <a:pt x="1033" y="1060"/>
                </a:lnTo>
                <a:lnTo>
                  <a:pt x="1053" y="1039"/>
                </a:lnTo>
                <a:lnTo>
                  <a:pt x="1062" y="1027"/>
                </a:lnTo>
                <a:lnTo>
                  <a:pt x="1070" y="1013"/>
                </a:lnTo>
                <a:lnTo>
                  <a:pt x="1078" y="1001"/>
                </a:lnTo>
                <a:lnTo>
                  <a:pt x="1084" y="987"/>
                </a:lnTo>
                <a:lnTo>
                  <a:pt x="1089" y="974"/>
                </a:lnTo>
                <a:lnTo>
                  <a:pt x="1090" y="960"/>
                </a:lnTo>
                <a:lnTo>
                  <a:pt x="1090" y="947"/>
                </a:lnTo>
                <a:lnTo>
                  <a:pt x="1089" y="940"/>
                </a:lnTo>
                <a:lnTo>
                  <a:pt x="1087" y="934"/>
                </a:lnTo>
                <a:lnTo>
                  <a:pt x="1087" y="934"/>
                </a:lnTo>
                <a:lnTo>
                  <a:pt x="1071" y="890"/>
                </a:lnTo>
                <a:lnTo>
                  <a:pt x="1057" y="855"/>
                </a:lnTo>
                <a:lnTo>
                  <a:pt x="1043" y="827"/>
                </a:lnTo>
                <a:lnTo>
                  <a:pt x="1028" y="801"/>
                </a:lnTo>
                <a:lnTo>
                  <a:pt x="1028" y="801"/>
                </a:lnTo>
                <a:lnTo>
                  <a:pt x="1025" y="794"/>
                </a:lnTo>
                <a:lnTo>
                  <a:pt x="1022" y="786"/>
                </a:lnTo>
                <a:lnTo>
                  <a:pt x="1016" y="768"/>
                </a:lnTo>
                <a:lnTo>
                  <a:pt x="1009" y="725"/>
                </a:lnTo>
                <a:lnTo>
                  <a:pt x="1004" y="705"/>
                </a:lnTo>
                <a:lnTo>
                  <a:pt x="999" y="687"/>
                </a:lnTo>
                <a:lnTo>
                  <a:pt x="995" y="679"/>
                </a:lnTo>
                <a:lnTo>
                  <a:pt x="993" y="672"/>
                </a:lnTo>
                <a:lnTo>
                  <a:pt x="989" y="667"/>
                </a:lnTo>
                <a:lnTo>
                  <a:pt x="984" y="663"/>
                </a:lnTo>
                <a:lnTo>
                  <a:pt x="984" y="663"/>
                </a:lnTo>
                <a:lnTo>
                  <a:pt x="975" y="658"/>
                </a:lnTo>
                <a:lnTo>
                  <a:pt x="967" y="654"/>
                </a:lnTo>
                <a:lnTo>
                  <a:pt x="952" y="650"/>
                </a:lnTo>
                <a:lnTo>
                  <a:pt x="946" y="648"/>
                </a:lnTo>
                <a:lnTo>
                  <a:pt x="941" y="646"/>
                </a:lnTo>
                <a:lnTo>
                  <a:pt x="937" y="642"/>
                </a:lnTo>
                <a:lnTo>
                  <a:pt x="935" y="638"/>
                </a:lnTo>
                <a:lnTo>
                  <a:pt x="935" y="638"/>
                </a:lnTo>
                <a:lnTo>
                  <a:pt x="933" y="631"/>
                </a:lnTo>
                <a:lnTo>
                  <a:pt x="931" y="624"/>
                </a:lnTo>
                <a:lnTo>
                  <a:pt x="921" y="609"/>
                </a:lnTo>
                <a:lnTo>
                  <a:pt x="900" y="579"/>
                </a:lnTo>
                <a:lnTo>
                  <a:pt x="900" y="579"/>
                </a:lnTo>
                <a:lnTo>
                  <a:pt x="852" y="512"/>
                </a:lnTo>
                <a:lnTo>
                  <a:pt x="836" y="491"/>
                </a:lnTo>
                <a:lnTo>
                  <a:pt x="830" y="483"/>
                </a:lnTo>
                <a:lnTo>
                  <a:pt x="826" y="481"/>
                </a:lnTo>
                <a:lnTo>
                  <a:pt x="826" y="481"/>
                </a:lnTo>
                <a:lnTo>
                  <a:pt x="823" y="478"/>
                </a:lnTo>
                <a:lnTo>
                  <a:pt x="816" y="472"/>
                </a:lnTo>
                <a:lnTo>
                  <a:pt x="800" y="457"/>
                </a:lnTo>
                <a:lnTo>
                  <a:pt x="791" y="450"/>
                </a:lnTo>
                <a:lnTo>
                  <a:pt x="781" y="443"/>
                </a:lnTo>
                <a:lnTo>
                  <a:pt x="771" y="438"/>
                </a:lnTo>
                <a:lnTo>
                  <a:pt x="767" y="436"/>
                </a:lnTo>
                <a:lnTo>
                  <a:pt x="762" y="436"/>
                </a:lnTo>
                <a:lnTo>
                  <a:pt x="762" y="436"/>
                </a:lnTo>
                <a:lnTo>
                  <a:pt x="725" y="435"/>
                </a:lnTo>
                <a:lnTo>
                  <a:pt x="665" y="431"/>
                </a:lnTo>
                <a:lnTo>
                  <a:pt x="585" y="426"/>
                </a:lnTo>
                <a:lnTo>
                  <a:pt x="570" y="417"/>
                </a:lnTo>
                <a:lnTo>
                  <a:pt x="600" y="362"/>
                </a:lnTo>
                <a:lnTo>
                  <a:pt x="614" y="313"/>
                </a:lnTo>
                <a:lnTo>
                  <a:pt x="614" y="234"/>
                </a:lnTo>
                <a:lnTo>
                  <a:pt x="614" y="234"/>
                </a:lnTo>
                <a:lnTo>
                  <a:pt x="613" y="222"/>
                </a:lnTo>
                <a:lnTo>
                  <a:pt x="611" y="208"/>
                </a:lnTo>
                <a:lnTo>
                  <a:pt x="606" y="192"/>
                </a:lnTo>
                <a:lnTo>
                  <a:pt x="600" y="175"/>
                </a:lnTo>
                <a:lnTo>
                  <a:pt x="600" y="175"/>
                </a:lnTo>
                <a:lnTo>
                  <a:pt x="591" y="155"/>
                </a:lnTo>
                <a:lnTo>
                  <a:pt x="579" y="133"/>
                </a:lnTo>
                <a:lnTo>
                  <a:pt x="566" y="113"/>
                </a:lnTo>
                <a:lnTo>
                  <a:pt x="555" y="96"/>
                </a:lnTo>
                <a:lnTo>
                  <a:pt x="555" y="96"/>
                </a:lnTo>
                <a:lnTo>
                  <a:pt x="552" y="89"/>
                </a:lnTo>
                <a:lnTo>
                  <a:pt x="548" y="80"/>
                </a:lnTo>
                <a:lnTo>
                  <a:pt x="544" y="62"/>
                </a:lnTo>
                <a:lnTo>
                  <a:pt x="542" y="54"/>
                </a:lnTo>
                <a:lnTo>
                  <a:pt x="538" y="46"/>
                </a:lnTo>
                <a:lnTo>
                  <a:pt x="533" y="38"/>
                </a:lnTo>
                <a:lnTo>
                  <a:pt x="526" y="32"/>
                </a:lnTo>
                <a:lnTo>
                  <a:pt x="526" y="32"/>
                </a:lnTo>
                <a:lnTo>
                  <a:pt x="508" y="22"/>
                </a:lnTo>
                <a:lnTo>
                  <a:pt x="495" y="16"/>
                </a:lnTo>
                <a:lnTo>
                  <a:pt x="481" y="12"/>
                </a:lnTo>
                <a:lnTo>
                  <a:pt x="481" y="12"/>
                </a:lnTo>
                <a:lnTo>
                  <a:pt x="479" y="10"/>
                </a:lnTo>
                <a:lnTo>
                  <a:pt x="473" y="4"/>
                </a:lnTo>
                <a:lnTo>
                  <a:pt x="469" y="3"/>
                </a:lnTo>
                <a:lnTo>
                  <a:pt x="465" y="0"/>
                </a:lnTo>
                <a:lnTo>
                  <a:pt x="460" y="0"/>
                </a:lnTo>
                <a:lnTo>
                  <a:pt x="457" y="3"/>
                </a:lnTo>
                <a:lnTo>
                  <a:pt x="457" y="3"/>
                </a:lnTo>
                <a:lnTo>
                  <a:pt x="448" y="9"/>
                </a:lnTo>
                <a:lnTo>
                  <a:pt x="438" y="14"/>
                </a:lnTo>
                <a:lnTo>
                  <a:pt x="427" y="17"/>
                </a:lnTo>
                <a:lnTo>
                  <a:pt x="388" y="17"/>
                </a:lnTo>
                <a:close/>
                <a:moveTo>
                  <a:pt x="866" y="880"/>
                </a:moveTo>
                <a:lnTo>
                  <a:pt x="866" y="870"/>
                </a:lnTo>
                <a:lnTo>
                  <a:pt x="866" y="870"/>
                </a:lnTo>
                <a:lnTo>
                  <a:pt x="873" y="879"/>
                </a:lnTo>
                <a:lnTo>
                  <a:pt x="881" y="889"/>
                </a:lnTo>
                <a:lnTo>
                  <a:pt x="890" y="900"/>
                </a:lnTo>
                <a:lnTo>
                  <a:pt x="890" y="900"/>
                </a:lnTo>
                <a:lnTo>
                  <a:pt x="926" y="932"/>
                </a:lnTo>
                <a:lnTo>
                  <a:pt x="950" y="954"/>
                </a:lnTo>
                <a:lnTo>
                  <a:pt x="950" y="954"/>
                </a:lnTo>
                <a:lnTo>
                  <a:pt x="936" y="960"/>
                </a:lnTo>
                <a:lnTo>
                  <a:pt x="922" y="967"/>
                </a:lnTo>
                <a:lnTo>
                  <a:pt x="905" y="979"/>
                </a:lnTo>
                <a:lnTo>
                  <a:pt x="905" y="979"/>
                </a:lnTo>
                <a:lnTo>
                  <a:pt x="894" y="987"/>
                </a:lnTo>
                <a:lnTo>
                  <a:pt x="890" y="991"/>
                </a:lnTo>
                <a:lnTo>
                  <a:pt x="866" y="880"/>
                </a:lnTo>
                <a:close/>
                <a:moveTo>
                  <a:pt x="890" y="991"/>
                </a:moveTo>
                <a:lnTo>
                  <a:pt x="890" y="993"/>
                </a:lnTo>
                <a:lnTo>
                  <a:pt x="890" y="993"/>
                </a:lnTo>
                <a:lnTo>
                  <a:pt x="889" y="993"/>
                </a:lnTo>
                <a:lnTo>
                  <a:pt x="889" y="992"/>
                </a:lnTo>
                <a:lnTo>
                  <a:pt x="890" y="991"/>
                </a:lnTo>
                <a:lnTo>
                  <a:pt x="890" y="99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8807E469-0570-4817-9066-210B784104B9}"/>
              </a:ext>
            </a:extLst>
          </p:cNvPr>
          <p:cNvSpPr>
            <a:spLocks noEditPoints="1"/>
          </p:cNvSpPr>
          <p:nvPr/>
        </p:nvSpPr>
        <p:spPr bwMode="auto">
          <a:xfrm>
            <a:off x="8013340" y="2934062"/>
            <a:ext cx="1433513" cy="1323975"/>
          </a:xfrm>
          <a:custGeom>
            <a:avLst/>
            <a:gdLst>
              <a:gd name="T0" fmla="*/ 250 w 903"/>
              <a:gd name="T1" fmla="*/ 150 h 834"/>
              <a:gd name="T2" fmla="*/ 205 w 903"/>
              <a:gd name="T3" fmla="*/ 409 h 834"/>
              <a:gd name="T4" fmla="*/ 270 w 903"/>
              <a:gd name="T5" fmla="*/ 474 h 834"/>
              <a:gd name="T6" fmla="*/ 69 w 903"/>
              <a:gd name="T7" fmla="*/ 486 h 834"/>
              <a:gd name="T8" fmla="*/ 56 w 903"/>
              <a:gd name="T9" fmla="*/ 556 h 834"/>
              <a:gd name="T10" fmla="*/ 23 w 903"/>
              <a:gd name="T11" fmla="*/ 657 h 834"/>
              <a:gd name="T12" fmla="*/ 33 w 903"/>
              <a:gd name="T13" fmla="*/ 707 h 834"/>
              <a:gd name="T14" fmla="*/ 200 w 903"/>
              <a:gd name="T15" fmla="*/ 834 h 834"/>
              <a:gd name="T16" fmla="*/ 357 w 903"/>
              <a:gd name="T17" fmla="*/ 730 h 834"/>
              <a:gd name="T18" fmla="*/ 466 w 903"/>
              <a:gd name="T19" fmla="*/ 771 h 834"/>
              <a:gd name="T20" fmla="*/ 553 w 903"/>
              <a:gd name="T21" fmla="*/ 758 h 834"/>
              <a:gd name="T22" fmla="*/ 486 w 903"/>
              <a:gd name="T23" fmla="*/ 723 h 834"/>
              <a:gd name="T24" fmla="*/ 606 w 903"/>
              <a:gd name="T25" fmla="*/ 511 h 834"/>
              <a:gd name="T26" fmla="*/ 539 w 903"/>
              <a:gd name="T27" fmla="*/ 689 h 834"/>
              <a:gd name="T28" fmla="*/ 560 w 903"/>
              <a:gd name="T29" fmla="*/ 718 h 834"/>
              <a:gd name="T30" fmla="*/ 747 w 903"/>
              <a:gd name="T31" fmla="*/ 833 h 834"/>
              <a:gd name="T32" fmla="*/ 902 w 903"/>
              <a:gd name="T33" fmla="*/ 670 h 834"/>
              <a:gd name="T34" fmla="*/ 805 w 903"/>
              <a:gd name="T35" fmla="*/ 505 h 834"/>
              <a:gd name="T36" fmla="*/ 718 w 903"/>
              <a:gd name="T37" fmla="*/ 479 h 834"/>
              <a:gd name="T38" fmla="*/ 684 w 903"/>
              <a:gd name="T39" fmla="*/ 267 h 834"/>
              <a:gd name="T40" fmla="*/ 576 w 903"/>
              <a:gd name="T41" fmla="*/ 223 h 834"/>
              <a:gd name="T42" fmla="*/ 516 w 903"/>
              <a:gd name="T43" fmla="*/ 252 h 834"/>
              <a:gd name="T44" fmla="*/ 494 w 903"/>
              <a:gd name="T45" fmla="*/ 305 h 834"/>
              <a:gd name="T46" fmla="*/ 421 w 903"/>
              <a:gd name="T47" fmla="*/ 281 h 834"/>
              <a:gd name="T48" fmla="*/ 375 w 903"/>
              <a:gd name="T49" fmla="*/ 131 h 834"/>
              <a:gd name="T50" fmla="*/ 404 w 903"/>
              <a:gd name="T51" fmla="*/ 112 h 834"/>
              <a:gd name="T52" fmla="*/ 408 w 903"/>
              <a:gd name="T53" fmla="*/ 74 h 834"/>
              <a:gd name="T54" fmla="*/ 401 w 903"/>
              <a:gd name="T55" fmla="*/ 25 h 834"/>
              <a:gd name="T56" fmla="*/ 366 w 903"/>
              <a:gd name="T57" fmla="*/ 0 h 834"/>
              <a:gd name="T58" fmla="*/ 304 w 903"/>
              <a:gd name="T59" fmla="*/ 54 h 834"/>
              <a:gd name="T60" fmla="*/ 651 w 903"/>
              <a:gd name="T61" fmla="*/ 475 h 834"/>
              <a:gd name="T62" fmla="*/ 619 w 903"/>
              <a:gd name="T63" fmla="*/ 503 h 834"/>
              <a:gd name="T64" fmla="*/ 453 w 903"/>
              <a:gd name="T65" fmla="*/ 352 h 834"/>
              <a:gd name="T66" fmla="*/ 481 w 903"/>
              <a:gd name="T67" fmla="*/ 359 h 834"/>
              <a:gd name="T68" fmla="*/ 502 w 903"/>
              <a:gd name="T69" fmla="*/ 331 h 834"/>
              <a:gd name="T70" fmla="*/ 503 w 903"/>
              <a:gd name="T71" fmla="*/ 355 h 834"/>
              <a:gd name="T72" fmla="*/ 515 w 903"/>
              <a:gd name="T73" fmla="*/ 347 h 834"/>
              <a:gd name="T74" fmla="*/ 541 w 903"/>
              <a:gd name="T75" fmla="*/ 368 h 834"/>
              <a:gd name="T76" fmla="*/ 527 w 903"/>
              <a:gd name="T77" fmla="*/ 519 h 834"/>
              <a:gd name="T78" fmla="*/ 469 w 903"/>
              <a:gd name="T79" fmla="*/ 498 h 834"/>
              <a:gd name="T80" fmla="*/ 508 w 903"/>
              <a:gd name="T81" fmla="*/ 400 h 834"/>
              <a:gd name="T82" fmla="*/ 586 w 903"/>
              <a:gd name="T83" fmla="*/ 472 h 834"/>
              <a:gd name="T84" fmla="*/ 533 w 903"/>
              <a:gd name="T85" fmla="*/ 529 h 834"/>
              <a:gd name="T86" fmla="*/ 342 w 903"/>
              <a:gd name="T87" fmla="*/ 519 h 834"/>
              <a:gd name="T88" fmla="*/ 332 w 903"/>
              <a:gd name="T89" fmla="*/ 532 h 834"/>
              <a:gd name="T90" fmla="*/ 704 w 903"/>
              <a:gd name="T91" fmla="*/ 651 h 834"/>
              <a:gd name="T92" fmla="*/ 745 w 903"/>
              <a:gd name="T93" fmla="*/ 672 h 834"/>
              <a:gd name="T94" fmla="*/ 714 w 903"/>
              <a:gd name="T95" fmla="*/ 519 h 834"/>
              <a:gd name="T96" fmla="*/ 862 w 903"/>
              <a:gd name="T97" fmla="*/ 597 h 834"/>
              <a:gd name="T98" fmla="*/ 815 w 903"/>
              <a:gd name="T99" fmla="*/ 788 h 834"/>
              <a:gd name="T100" fmla="*/ 662 w 903"/>
              <a:gd name="T101" fmla="*/ 795 h 834"/>
              <a:gd name="T102" fmla="*/ 570 w 903"/>
              <a:gd name="T103" fmla="*/ 637 h 834"/>
              <a:gd name="T104" fmla="*/ 685 w 903"/>
              <a:gd name="T105" fmla="*/ 532 h 834"/>
              <a:gd name="T106" fmla="*/ 701 w 903"/>
              <a:gd name="T107" fmla="*/ 509 h 834"/>
              <a:gd name="T108" fmla="*/ 677 w 903"/>
              <a:gd name="T109" fmla="*/ 548 h 834"/>
              <a:gd name="T110" fmla="*/ 310 w 903"/>
              <a:gd name="T111" fmla="*/ 767 h 834"/>
              <a:gd name="T112" fmla="*/ 124 w 903"/>
              <a:gd name="T113" fmla="*/ 793 h 834"/>
              <a:gd name="T114" fmla="*/ 136 w 903"/>
              <a:gd name="T115" fmla="*/ 659 h 834"/>
              <a:gd name="T116" fmla="*/ 54 w 903"/>
              <a:gd name="T117" fmla="*/ 623 h 834"/>
              <a:gd name="T118" fmla="*/ 101 w 903"/>
              <a:gd name="T119" fmla="*/ 553 h 834"/>
              <a:gd name="T120" fmla="*/ 226 w 903"/>
              <a:gd name="T121" fmla="*/ 527 h 834"/>
              <a:gd name="T122" fmla="*/ 322 w 903"/>
              <a:gd name="T123" fmla="*/ 598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3" h="834">
                <a:moveTo>
                  <a:pt x="312" y="75"/>
                </a:moveTo>
                <a:lnTo>
                  <a:pt x="309" y="84"/>
                </a:lnTo>
                <a:lnTo>
                  <a:pt x="305" y="90"/>
                </a:lnTo>
                <a:lnTo>
                  <a:pt x="305" y="90"/>
                </a:lnTo>
                <a:lnTo>
                  <a:pt x="305" y="92"/>
                </a:lnTo>
                <a:lnTo>
                  <a:pt x="305" y="96"/>
                </a:lnTo>
                <a:lnTo>
                  <a:pt x="304" y="99"/>
                </a:lnTo>
                <a:lnTo>
                  <a:pt x="304" y="99"/>
                </a:lnTo>
                <a:lnTo>
                  <a:pt x="296" y="106"/>
                </a:lnTo>
                <a:lnTo>
                  <a:pt x="283" y="117"/>
                </a:lnTo>
                <a:lnTo>
                  <a:pt x="254" y="143"/>
                </a:lnTo>
                <a:lnTo>
                  <a:pt x="254" y="143"/>
                </a:lnTo>
                <a:lnTo>
                  <a:pt x="251" y="146"/>
                </a:lnTo>
                <a:lnTo>
                  <a:pt x="250" y="150"/>
                </a:lnTo>
                <a:lnTo>
                  <a:pt x="246" y="164"/>
                </a:lnTo>
                <a:lnTo>
                  <a:pt x="242" y="181"/>
                </a:lnTo>
                <a:lnTo>
                  <a:pt x="239" y="199"/>
                </a:lnTo>
                <a:lnTo>
                  <a:pt x="235" y="234"/>
                </a:lnTo>
                <a:lnTo>
                  <a:pt x="233" y="252"/>
                </a:lnTo>
                <a:lnTo>
                  <a:pt x="233" y="252"/>
                </a:lnTo>
                <a:lnTo>
                  <a:pt x="226" y="306"/>
                </a:lnTo>
                <a:lnTo>
                  <a:pt x="221" y="343"/>
                </a:lnTo>
                <a:lnTo>
                  <a:pt x="217" y="358"/>
                </a:lnTo>
                <a:lnTo>
                  <a:pt x="214" y="368"/>
                </a:lnTo>
                <a:lnTo>
                  <a:pt x="214" y="368"/>
                </a:lnTo>
                <a:lnTo>
                  <a:pt x="211" y="376"/>
                </a:lnTo>
                <a:lnTo>
                  <a:pt x="209" y="387"/>
                </a:lnTo>
                <a:lnTo>
                  <a:pt x="205" y="409"/>
                </a:lnTo>
                <a:lnTo>
                  <a:pt x="201" y="436"/>
                </a:lnTo>
                <a:lnTo>
                  <a:pt x="227" y="438"/>
                </a:lnTo>
                <a:lnTo>
                  <a:pt x="237" y="443"/>
                </a:lnTo>
                <a:lnTo>
                  <a:pt x="254" y="455"/>
                </a:lnTo>
                <a:lnTo>
                  <a:pt x="254" y="455"/>
                </a:lnTo>
                <a:lnTo>
                  <a:pt x="251" y="458"/>
                </a:lnTo>
                <a:lnTo>
                  <a:pt x="248" y="463"/>
                </a:lnTo>
                <a:lnTo>
                  <a:pt x="248" y="465"/>
                </a:lnTo>
                <a:lnTo>
                  <a:pt x="250" y="467"/>
                </a:lnTo>
                <a:lnTo>
                  <a:pt x="250" y="467"/>
                </a:lnTo>
                <a:lnTo>
                  <a:pt x="251" y="470"/>
                </a:lnTo>
                <a:lnTo>
                  <a:pt x="254" y="471"/>
                </a:lnTo>
                <a:lnTo>
                  <a:pt x="260" y="474"/>
                </a:lnTo>
                <a:lnTo>
                  <a:pt x="270" y="474"/>
                </a:lnTo>
                <a:lnTo>
                  <a:pt x="304" y="475"/>
                </a:lnTo>
                <a:lnTo>
                  <a:pt x="310" y="490"/>
                </a:lnTo>
                <a:lnTo>
                  <a:pt x="252" y="490"/>
                </a:lnTo>
                <a:lnTo>
                  <a:pt x="252" y="490"/>
                </a:lnTo>
                <a:lnTo>
                  <a:pt x="251" y="487"/>
                </a:lnTo>
                <a:lnTo>
                  <a:pt x="250" y="484"/>
                </a:lnTo>
                <a:lnTo>
                  <a:pt x="247" y="482"/>
                </a:lnTo>
                <a:lnTo>
                  <a:pt x="247" y="482"/>
                </a:lnTo>
                <a:lnTo>
                  <a:pt x="218" y="482"/>
                </a:lnTo>
                <a:lnTo>
                  <a:pt x="159" y="482"/>
                </a:lnTo>
                <a:lnTo>
                  <a:pt x="73" y="482"/>
                </a:lnTo>
                <a:lnTo>
                  <a:pt x="73" y="482"/>
                </a:lnTo>
                <a:lnTo>
                  <a:pt x="70" y="483"/>
                </a:lnTo>
                <a:lnTo>
                  <a:pt x="69" y="486"/>
                </a:lnTo>
                <a:lnTo>
                  <a:pt x="68" y="488"/>
                </a:lnTo>
                <a:lnTo>
                  <a:pt x="68" y="488"/>
                </a:lnTo>
                <a:lnTo>
                  <a:pt x="69" y="490"/>
                </a:lnTo>
                <a:lnTo>
                  <a:pt x="70" y="491"/>
                </a:lnTo>
                <a:lnTo>
                  <a:pt x="75" y="492"/>
                </a:lnTo>
                <a:lnTo>
                  <a:pt x="85" y="494"/>
                </a:lnTo>
                <a:lnTo>
                  <a:pt x="102" y="494"/>
                </a:lnTo>
                <a:lnTo>
                  <a:pt x="107" y="512"/>
                </a:lnTo>
                <a:lnTo>
                  <a:pt x="79" y="529"/>
                </a:lnTo>
                <a:lnTo>
                  <a:pt x="66" y="531"/>
                </a:lnTo>
                <a:lnTo>
                  <a:pt x="53" y="523"/>
                </a:lnTo>
                <a:lnTo>
                  <a:pt x="50" y="523"/>
                </a:lnTo>
                <a:lnTo>
                  <a:pt x="50" y="556"/>
                </a:lnTo>
                <a:lnTo>
                  <a:pt x="56" y="556"/>
                </a:lnTo>
                <a:lnTo>
                  <a:pt x="56" y="556"/>
                </a:lnTo>
                <a:lnTo>
                  <a:pt x="46" y="568"/>
                </a:lnTo>
                <a:lnTo>
                  <a:pt x="31" y="589"/>
                </a:lnTo>
                <a:lnTo>
                  <a:pt x="31" y="589"/>
                </a:lnTo>
                <a:lnTo>
                  <a:pt x="27" y="598"/>
                </a:lnTo>
                <a:lnTo>
                  <a:pt x="23" y="608"/>
                </a:lnTo>
                <a:lnTo>
                  <a:pt x="20" y="616"/>
                </a:lnTo>
                <a:lnTo>
                  <a:pt x="20" y="620"/>
                </a:lnTo>
                <a:lnTo>
                  <a:pt x="20" y="620"/>
                </a:lnTo>
                <a:lnTo>
                  <a:pt x="25" y="623"/>
                </a:lnTo>
                <a:lnTo>
                  <a:pt x="25" y="623"/>
                </a:lnTo>
                <a:lnTo>
                  <a:pt x="24" y="635"/>
                </a:lnTo>
                <a:lnTo>
                  <a:pt x="23" y="657"/>
                </a:lnTo>
                <a:lnTo>
                  <a:pt x="23" y="657"/>
                </a:lnTo>
                <a:lnTo>
                  <a:pt x="24" y="670"/>
                </a:lnTo>
                <a:lnTo>
                  <a:pt x="25" y="682"/>
                </a:lnTo>
                <a:lnTo>
                  <a:pt x="28" y="696"/>
                </a:lnTo>
                <a:lnTo>
                  <a:pt x="7" y="700"/>
                </a:lnTo>
                <a:lnTo>
                  <a:pt x="7" y="700"/>
                </a:lnTo>
                <a:lnTo>
                  <a:pt x="3" y="703"/>
                </a:lnTo>
                <a:lnTo>
                  <a:pt x="0" y="706"/>
                </a:lnTo>
                <a:lnTo>
                  <a:pt x="0" y="707"/>
                </a:lnTo>
                <a:lnTo>
                  <a:pt x="0" y="709"/>
                </a:lnTo>
                <a:lnTo>
                  <a:pt x="0" y="709"/>
                </a:lnTo>
                <a:lnTo>
                  <a:pt x="4" y="710"/>
                </a:lnTo>
                <a:lnTo>
                  <a:pt x="8" y="710"/>
                </a:lnTo>
                <a:lnTo>
                  <a:pt x="13" y="709"/>
                </a:lnTo>
                <a:lnTo>
                  <a:pt x="33" y="707"/>
                </a:lnTo>
                <a:lnTo>
                  <a:pt x="33" y="707"/>
                </a:lnTo>
                <a:lnTo>
                  <a:pt x="35" y="713"/>
                </a:lnTo>
                <a:lnTo>
                  <a:pt x="40" y="727"/>
                </a:lnTo>
                <a:lnTo>
                  <a:pt x="50" y="747"/>
                </a:lnTo>
                <a:lnTo>
                  <a:pt x="57" y="759"/>
                </a:lnTo>
                <a:lnTo>
                  <a:pt x="66" y="771"/>
                </a:lnTo>
                <a:lnTo>
                  <a:pt x="77" y="783"/>
                </a:lnTo>
                <a:lnTo>
                  <a:pt x="89" y="795"/>
                </a:lnTo>
                <a:lnTo>
                  <a:pt x="102" y="805"/>
                </a:lnTo>
                <a:lnTo>
                  <a:pt x="118" y="814"/>
                </a:lnTo>
                <a:lnTo>
                  <a:pt x="135" y="822"/>
                </a:lnTo>
                <a:lnTo>
                  <a:pt x="155" y="829"/>
                </a:lnTo>
                <a:lnTo>
                  <a:pt x="176" y="833"/>
                </a:lnTo>
                <a:lnTo>
                  <a:pt x="200" y="834"/>
                </a:lnTo>
                <a:lnTo>
                  <a:pt x="200" y="834"/>
                </a:lnTo>
                <a:lnTo>
                  <a:pt x="223" y="833"/>
                </a:lnTo>
                <a:lnTo>
                  <a:pt x="244" y="830"/>
                </a:lnTo>
                <a:lnTo>
                  <a:pt x="263" y="825"/>
                </a:lnTo>
                <a:lnTo>
                  <a:pt x="280" y="818"/>
                </a:lnTo>
                <a:lnTo>
                  <a:pt x="295" y="810"/>
                </a:lnTo>
                <a:lnTo>
                  <a:pt x="308" y="801"/>
                </a:lnTo>
                <a:lnTo>
                  <a:pt x="318" y="792"/>
                </a:lnTo>
                <a:lnTo>
                  <a:pt x="328" y="781"/>
                </a:lnTo>
                <a:lnTo>
                  <a:pt x="335" y="772"/>
                </a:lnTo>
                <a:lnTo>
                  <a:pt x="342" y="763"/>
                </a:lnTo>
                <a:lnTo>
                  <a:pt x="351" y="746"/>
                </a:lnTo>
                <a:lnTo>
                  <a:pt x="355" y="734"/>
                </a:lnTo>
                <a:lnTo>
                  <a:pt x="357" y="730"/>
                </a:lnTo>
                <a:lnTo>
                  <a:pt x="408" y="731"/>
                </a:lnTo>
                <a:lnTo>
                  <a:pt x="408" y="731"/>
                </a:lnTo>
                <a:lnTo>
                  <a:pt x="407" y="746"/>
                </a:lnTo>
                <a:lnTo>
                  <a:pt x="407" y="756"/>
                </a:lnTo>
                <a:lnTo>
                  <a:pt x="408" y="763"/>
                </a:lnTo>
                <a:lnTo>
                  <a:pt x="408" y="763"/>
                </a:lnTo>
                <a:lnTo>
                  <a:pt x="412" y="766"/>
                </a:lnTo>
                <a:lnTo>
                  <a:pt x="417" y="768"/>
                </a:lnTo>
                <a:lnTo>
                  <a:pt x="424" y="769"/>
                </a:lnTo>
                <a:lnTo>
                  <a:pt x="424" y="783"/>
                </a:lnTo>
                <a:lnTo>
                  <a:pt x="466" y="783"/>
                </a:lnTo>
                <a:lnTo>
                  <a:pt x="466" y="776"/>
                </a:lnTo>
                <a:lnTo>
                  <a:pt x="466" y="771"/>
                </a:lnTo>
                <a:lnTo>
                  <a:pt x="466" y="771"/>
                </a:lnTo>
                <a:lnTo>
                  <a:pt x="483" y="775"/>
                </a:lnTo>
                <a:lnTo>
                  <a:pt x="499" y="777"/>
                </a:lnTo>
                <a:lnTo>
                  <a:pt x="512" y="780"/>
                </a:lnTo>
                <a:lnTo>
                  <a:pt x="512" y="780"/>
                </a:lnTo>
                <a:lnTo>
                  <a:pt x="524" y="779"/>
                </a:lnTo>
                <a:lnTo>
                  <a:pt x="539" y="776"/>
                </a:lnTo>
                <a:lnTo>
                  <a:pt x="551" y="772"/>
                </a:lnTo>
                <a:lnTo>
                  <a:pt x="555" y="769"/>
                </a:lnTo>
                <a:lnTo>
                  <a:pt x="557" y="768"/>
                </a:lnTo>
                <a:lnTo>
                  <a:pt x="557" y="768"/>
                </a:lnTo>
                <a:lnTo>
                  <a:pt x="557" y="764"/>
                </a:lnTo>
                <a:lnTo>
                  <a:pt x="557" y="760"/>
                </a:lnTo>
                <a:lnTo>
                  <a:pt x="555" y="758"/>
                </a:lnTo>
                <a:lnTo>
                  <a:pt x="553" y="758"/>
                </a:lnTo>
                <a:lnTo>
                  <a:pt x="553" y="758"/>
                </a:lnTo>
                <a:lnTo>
                  <a:pt x="553" y="756"/>
                </a:lnTo>
                <a:lnTo>
                  <a:pt x="551" y="755"/>
                </a:lnTo>
                <a:lnTo>
                  <a:pt x="548" y="752"/>
                </a:lnTo>
                <a:lnTo>
                  <a:pt x="543" y="751"/>
                </a:lnTo>
                <a:lnTo>
                  <a:pt x="543" y="751"/>
                </a:lnTo>
                <a:lnTo>
                  <a:pt x="535" y="750"/>
                </a:lnTo>
                <a:lnTo>
                  <a:pt x="526" y="750"/>
                </a:lnTo>
                <a:lnTo>
                  <a:pt x="516" y="748"/>
                </a:lnTo>
                <a:lnTo>
                  <a:pt x="511" y="746"/>
                </a:lnTo>
                <a:lnTo>
                  <a:pt x="506" y="743"/>
                </a:lnTo>
                <a:lnTo>
                  <a:pt x="506" y="743"/>
                </a:lnTo>
                <a:lnTo>
                  <a:pt x="495" y="733"/>
                </a:lnTo>
                <a:lnTo>
                  <a:pt x="486" y="723"/>
                </a:lnTo>
                <a:lnTo>
                  <a:pt x="478" y="711"/>
                </a:lnTo>
                <a:lnTo>
                  <a:pt x="467" y="711"/>
                </a:lnTo>
                <a:lnTo>
                  <a:pt x="477" y="637"/>
                </a:lnTo>
                <a:lnTo>
                  <a:pt x="477" y="637"/>
                </a:lnTo>
                <a:lnTo>
                  <a:pt x="483" y="632"/>
                </a:lnTo>
                <a:lnTo>
                  <a:pt x="502" y="615"/>
                </a:lnTo>
                <a:lnTo>
                  <a:pt x="523" y="593"/>
                </a:lnTo>
                <a:lnTo>
                  <a:pt x="535" y="581"/>
                </a:lnTo>
                <a:lnTo>
                  <a:pt x="544" y="568"/>
                </a:lnTo>
                <a:lnTo>
                  <a:pt x="544" y="568"/>
                </a:lnTo>
                <a:lnTo>
                  <a:pt x="563" y="540"/>
                </a:lnTo>
                <a:lnTo>
                  <a:pt x="578" y="512"/>
                </a:lnTo>
                <a:lnTo>
                  <a:pt x="594" y="482"/>
                </a:lnTo>
                <a:lnTo>
                  <a:pt x="606" y="511"/>
                </a:lnTo>
                <a:lnTo>
                  <a:pt x="606" y="511"/>
                </a:lnTo>
                <a:lnTo>
                  <a:pt x="601" y="516"/>
                </a:lnTo>
                <a:lnTo>
                  <a:pt x="589" y="528"/>
                </a:lnTo>
                <a:lnTo>
                  <a:pt x="572" y="548"/>
                </a:lnTo>
                <a:lnTo>
                  <a:pt x="564" y="560"/>
                </a:lnTo>
                <a:lnTo>
                  <a:pt x="557" y="571"/>
                </a:lnTo>
                <a:lnTo>
                  <a:pt x="557" y="571"/>
                </a:lnTo>
                <a:lnTo>
                  <a:pt x="551" y="587"/>
                </a:lnTo>
                <a:lnTo>
                  <a:pt x="547" y="604"/>
                </a:lnTo>
                <a:lnTo>
                  <a:pt x="543" y="624"/>
                </a:lnTo>
                <a:lnTo>
                  <a:pt x="540" y="643"/>
                </a:lnTo>
                <a:lnTo>
                  <a:pt x="539" y="674"/>
                </a:lnTo>
                <a:lnTo>
                  <a:pt x="539" y="685"/>
                </a:lnTo>
                <a:lnTo>
                  <a:pt x="539" y="689"/>
                </a:lnTo>
                <a:lnTo>
                  <a:pt x="539" y="689"/>
                </a:lnTo>
                <a:lnTo>
                  <a:pt x="544" y="694"/>
                </a:lnTo>
                <a:lnTo>
                  <a:pt x="544" y="694"/>
                </a:lnTo>
                <a:lnTo>
                  <a:pt x="544" y="700"/>
                </a:lnTo>
                <a:lnTo>
                  <a:pt x="545" y="703"/>
                </a:lnTo>
                <a:lnTo>
                  <a:pt x="547" y="706"/>
                </a:lnTo>
                <a:lnTo>
                  <a:pt x="547" y="706"/>
                </a:lnTo>
                <a:lnTo>
                  <a:pt x="548" y="706"/>
                </a:lnTo>
                <a:lnTo>
                  <a:pt x="549" y="705"/>
                </a:lnTo>
                <a:lnTo>
                  <a:pt x="551" y="702"/>
                </a:lnTo>
                <a:lnTo>
                  <a:pt x="552" y="697"/>
                </a:lnTo>
                <a:lnTo>
                  <a:pt x="552" y="697"/>
                </a:lnTo>
                <a:lnTo>
                  <a:pt x="555" y="703"/>
                </a:lnTo>
                <a:lnTo>
                  <a:pt x="560" y="718"/>
                </a:lnTo>
                <a:lnTo>
                  <a:pt x="572" y="740"/>
                </a:lnTo>
                <a:lnTo>
                  <a:pt x="580" y="752"/>
                </a:lnTo>
                <a:lnTo>
                  <a:pt x="589" y="766"/>
                </a:lnTo>
                <a:lnTo>
                  <a:pt x="601" y="777"/>
                </a:lnTo>
                <a:lnTo>
                  <a:pt x="614" y="789"/>
                </a:lnTo>
                <a:lnTo>
                  <a:pt x="629" y="801"/>
                </a:lnTo>
                <a:lnTo>
                  <a:pt x="646" y="812"/>
                </a:lnTo>
                <a:lnTo>
                  <a:pt x="664" y="820"/>
                </a:lnTo>
                <a:lnTo>
                  <a:pt x="685" y="826"/>
                </a:lnTo>
                <a:lnTo>
                  <a:pt x="709" y="831"/>
                </a:lnTo>
                <a:lnTo>
                  <a:pt x="722" y="833"/>
                </a:lnTo>
                <a:lnTo>
                  <a:pt x="735" y="833"/>
                </a:lnTo>
                <a:lnTo>
                  <a:pt x="735" y="833"/>
                </a:lnTo>
                <a:lnTo>
                  <a:pt x="747" y="833"/>
                </a:lnTo>
                <a:lnTo>
                  <a:pt x="761" y="831"/>
                </a:lnTo>
                <a:lnTo>
                  <a:pt x="783" y="826"/>
                </a:lnTo>
                <a:lnTo>
                  <a:pt x="804" y="820"/>
                </a:lnTo>
                <a:lnTo>
                  <a:pt x="821" y="810"/>
                </a:lnTo>
                <a:lnTo>
                  <a:pt x="837" y="800"/>
                </a:lnTo>
                <a:lnTo>
                  <a:pt x="852" y="788"/>
                </a:lnTo>
                <a:lnTo>
                  <a:pt x="863" y="773"/>
                </a:lnTo>
                <a:lnTo>
                  <a:pt x="873" y="759"/>
                </a:lnTo>
                <a:lnTo>
                  <a:pt x="881" y="744"/>
                </a:lnTo>
                <a:lnTo>
                  <a:pt x="887" y="729"/>
                </a:lnTo>
                <a:lnTo>
                  <a:pt x="893" y="713"/>
                </a:lnTo>
                <a:lnTo>
                  <a:pt x="896" y="698"/>
                </a:lnTo>
                <a:lnTo>
                  <a:pt x="900" y="684"/>
                </a:lnTo>
                <a:lnTo>
                  <a:pt x="902" y="670"/>
                </a:lnTo>
                <a:lnTo>
                  <a:pt x="903" y="648"/>
                </a:lnTo>
                <a:lnTo>
                  <a:pt x="903" y="648"/>
                </a:lnTo>
                <a:lnTo>
                  <a:pt x="902" y="637"/>
                </a:lnTo>
                <a:lnTo>
                  <a:pt x="900" y="626"/>
                </a:lnTo>
                <a:lnTo>
                  <a:pt x="896" y="614"/>
                </a:lnTo>
                <a:lnTo>
                  <a:pt x="891" y="601"/>
                </a:lnTo>
                <a:lnTo>
                  <a:pt x="885" y="587"/>
                </a:lnTo>
                <a:lnTo>
                  <a:pt x="877" y="574"/>
                </a:lnTo>
                <a:lnTo>
                  <a:pt x="869" y="561"/>
                </a:lnTo>
                <a:lnTo>
                  <a:pt x="858" y="549"/>
                </a:lnTo>
                <a:lnTo>
                  <a:pt x="846" y="537"/>
                </a:lnTo>
                <a:lnTo>
                  <a:pt x="834" y="525"/>
                </a:lnTo>
                <a:lnTo>
                  <a:pt x="820" y="515"/>
                </a:lnTo>
                <a:lnTo>
                  <a:pt x="805" y="505"/>
                </a:lnTo>
                <a:lnTo>
                  <a:pt x="790" y="499"/>
                </a:lnTo>
                <a:lnTo>
                  <a:pt x="772" y="494"/>
                </a:lnTo>
                <a:lnTo>
                  <a:pt x="755" y="490"/>
                </a:lnTo>
                <a:lnTo>
                  <a:pt x="737" y="488"/>
                </a:lnTo>
                <a:lnTo>
                  <a:pt x="737" y="488"/>
                </a:lnTo>
                <a:lnTo>
                  <a:pt x="724" y="487"/>
                </a:lnTo>
                <a:lnTo>
                  <a:pt x="717" y="487"/>
                </a:lnTo>
                <a:lnTo>
                  <a:pt x="717" y="487"/>
                </a:lnTo>
                <a:lnTo>
                  <a:pt x="724" y="483"/>
                </a:lnTo>
                <a:lnTo>
                  <a:pt x="725" y="479"/>
                </a:lnTo>
                <a:lnTo>
                  <a:pt x="725" y="479"/>
                </a:lnTo>
                <a:lnTo>
                  <a:pt x="724" y="479"/>
                </a:lnTo>
                <a:lnTo>
                  <a:pt x="724" y="479"/>
                </a:lnTo>
                <a:lnTo>
                  <a:pt x="718" y="479"/>
                </a:lnTo>
                <a:lnTo>
                  <a:pt x="712" y="478"/>
                </a:lnTo>
                <a:lnTo>
                  <a:pt x="706" y="478"/>
                </a:lnTo>
                <a:lnTo>
                  <a:pt x="704" y="466"/>
                </a:lnTo>
                <a:lnTo>
                  <a:pt x="735" y="457"/>
                </a:lnTo>
                <a:lnTo>
                  <a:pt x="735" y="457"/>
                </a:lnTo>
                <a:lnTo>
                  <a:pt x="730" y="376"/>
                </a:lnTo>
                <a:lnTo>
                  <a:pt x="724" y="296"/>
                </a:lnTo>
                <a:lnTo>
                  <a:pt x="724" y="296"/>
                </a:lnTo>
                <a:lnTo>
                  <a:pt x="718" y="296"/>
                </a:lnTo>
                <a:lnTo>
                  <a:pt x="714" y="296"/>
                </a:lnTo>
                <a:lnTo>
                  <a:pt x="714" y="296"/>
                </a:lnTo>
                <a:lnTo>
                  <a:pt x="701" y="282"/>
                </a:lnTo>
                <a:lnTo>
                  <a:pt x="689" y="271"/>
                </a:lnTo>
                <a:lnTo>
                  <a:pt x="684" y="267"/>
                </a:lnTo>
                <a:lnTo>
                  <a:pt x="679" y="264"/>
                </a:lnTo>
                <a:lnTo>
                  <a:pt x="679" y="264"/>
                </a:lnTo>
                <a:lnTo>
                  <a:pt x="668" y="260"/>
                </a:lnTo>
                <a:lnTo>
                  <a:pt x="658" y="257"/>
                </a:lnTo>
                <a:lnTo>
                  <a:pt x="647" y="255"/>
                </a:lnTo>
                <a:lnTo>
                  <a:pt x="647" y="255"/>
                </a:lnTo>
                <a:lnTo>
                  <a:pt x="623" y="236"/>
                </a:lnTo>
                <a:lnTo>
                  <a:pt x="606" y="223"/>
                </a:lnTo>
                <a:lnTo>
                  <a:pt x="601" y="218"/>
                </a:lnTo>
                <a:lnTo>
                  <a:pt x="597" y="216"/>
                </a:lnTo>
                <a:lnTo>
                  <a:pt x="597" y="216"/>
                </a:lnTo>
                <a:lnTo>
                  <a:pt x="586" y="219"/>
                </a:lnTo>
                <a:lnTo>
                  <a:pt x="580" y="220"/>
                </a:lnTo>
                <a:lnTo>
                  <a:pt x="576" y="223"/>
                </a:lnTo>
                <a:lnTo>
                  <a:pt x="576" y="223"/>
                </a:lnTo>
                <a:lnTo>
                  <a:pt x="569" y="230"/>
                </a:lnTo>
                <a:lnTo>
                  <a:pt x="565" y="234"/>
                </a:lnTo>
                <a:lnTo>
                  <a:pt x="561" y="238"/>
                </a:lnTo>
                <a:lnTo>
                  <a:pt x="561" y="238"/>
                </a:lnTo>
                <a:lnTo>
                  <a:pt x="559" y="243"/>
                </a:lnTo>
                <a:lnTo>
                  <a:pt x="557" y="248"/>
                </a:lnTo>
                <a:lnTo>
                  <a:pt x="557" y="253"/>
                </a:lnTo>
                <a:lnTo>
                  <a:pt x="539" y="251"/>
                </a:lnTo>
                <a:lnTo>
                  <a:pt x="535" y="257"/>
                </a:lnTo>
                <a:lnTo>
                  <a:pt x="535" y="257"/>
                </a:lnTo>
                <a:lnTo>
                  <a:pt x="527" y="255"/>
                </a:lnTo>
                <a:lnTo>
                  <a:pt x="516" y="252"/>
                </a:lnTo>
                <a:lnTo>
                  <a:pt x="516" y="252"/>
                </a:lnTo>
                <a:lnTo>
                  <a:pt x="515" y="253"/>
                </a:lnTo>
                <a:lnTo>
                  <a:pt x="512" y="256"/>
                </a:lnTo>
                <a:lnTo>
                  <a:pt x="508" y="264"/>
                </a:lnTo>
                <a:lnTo>
                  <a:pt x="508" y="264"/>
                </a:lnTo>
                <a:lnTo>
                  <a:pt x="507" y="273"/>
                </a:lnTo>
                <a:lnTo>
                  <a:pt x="507" y="282"/>
                </a:lnTo>
                <a:lnTo>
                  <a:pt x="507" y="282"/>
                </a:lnTo>
                <a:lnTo>
                  <a:pt x="518" y="292"/>
                </a:lnTo>
                <a:lnTo>
                  <a:pt x="528" y="301"/>
                </a:lnTo>
                <a:lnTo>
                  <a:pt x="508" y="306"/>
                </a:lnTo>
                <a:lnTo>
                  <a:pt x="508" y="306"/>
                </a:lnTo>
                <a:lnTo>
                  <a:pt x="506" y="306"/>
                </a:lnTo>
                <a:lnTo>
                  <a:pt x="502" y="305"/>
                </a:lnTo>
                <a:lnTo>
                  <a:pt x="494" y="305"/>
                </a:lnTo>
                <a:lnTo>
                  <a:pt x="494" y="305"/>
                </a:lnTo>
                <a:lnTo>
                  <a:pt x="487" y="306"/>
                </a:lnTo>
                <a:lnTo>
                  <a:pt x="482" y="309"/>
                </a:lnTo>
                <a:lnTo>
                  <a:pt x="481" y="311"/>
                </a:lnTo>
                <a:lnTo>
                  <a:pt x="479" y="313"/>
                </a:lnTo>
                <a:lnTo>
                  <a:pt x="479" y="313"/>
                </a:lnTo>
                <a:lnTo>
                  <a:pt x="466" y="309"/>
                </a:lnTo>
                <a:lnTo>
                  <a:pt x="466" y="309"/>
                </a:lnTo>
                <a:lnTo>
                  <a:pt x="462" y="309"/>
                </a:lnTo>
                <a:lnTo>
                  <a:pt x="457" y="313"/>
                </a:lnTo>
                <a:lnTo>
                  <a:pt x="452" y="317"/>
                </a:lnTo>
                <a:lnTo>
                  <a:pt x="445" y="319"/>
                </a:lnTo>
                <a:lnTo>
                  <a:pt x="433" y="306"/>
                </a:lnTo>
                <a:lnTo>
                  <a:pt x="421" y="281"/>
                </a:lnTo>
                <a:lnTo>
                  <a:pt x="380" y="203"/>
                </a:lnTo>
                <a:lnTo>
                  <a:pt x="380" y="203"/>
                </a:lnTo>
                <a:lnTo>
                  <a:pt x="380" y="189"/>
                </a:lnTo>
                <a:lnTo>
                  <a:pt x="379" y="170"/>
                </a:lnTo>
                <a:lnTo>
                  <a:pt x="379" y="170"/>
                </a:lnTo>
                <a:lnTo>
                  <a:pt x="378" y="161"/>
                </a:lnTo>
                <a:lnTo>
                  <a:pt x="376" y="156"/>
                </a:lnTo>
                <a:lnTo>
                  <a:pt x="376" y="156"/>
                </a:lnTo>
                <a:lnTo>
                  <a:pt x="372" y="150"/>
                </a:lnTo>
                <a:lnTo>
                  <a:pt x="370" y="146"/>
                </a:lnTo>
                <a:lnTo>
                  <a:pt x="370" y="140"/>
                </a:lnTo>
                <a:lnTo>
                  <a:pt x="363" y="127"/>
                </a:lnTo>
                <a:lnTo>
                  <a:pt x="363" y="127"/>
                </a:lnTo>
                <a:lnTo>
                  <a:pt x="375" y="131"/>
                </a:lnTo>
                <a:lnTo>
                  <a:pt x="384" y="133"/>
                </a:lnTo>
                <a:lnTo>
                  <a:pt x="388" y="133"/>
                </a:lnTo>
                <a:lnTo>
                  <a:pt x="392" y="133"/>
                </a:lnTo>
                <a:lnTo>
                  <a:pt x="392" y="133"/>
                </a:lnTo>
                <a:lnTo>
                  <a:pt x="394" y="132"/>
                </a:lnTo>
                <a:lnTo>
                  <a:pt x="396" y="129"/>
                </a:lnTo>
                <a:lnTo>
                  <a:pt x="398" y="124"/>
                </a:lnTo>
                <a:lnTo>
                  <a:pt x="399" y="117"/>
                </a:lnTo>
                <a:lnTo>
                  <a:pt x="399" y="117"/>
                </a:lnTo>
                <a:lnTo>
                  <a:pt x="399" y="115"/>
                </a:lnTo>
                <a:lnTo>
                  <a:pt x="401" y="112"/>
                </a:lnTo>
                <a:lnTo>
                  <a:pt x="401" y="112"/>
                </a:lnTo>
                <a:lnTo>
                  <a:pt x="403" y="113"/>
                </a:lnTo>
                <a:lnTo>
                  <a:pt x="404" y="112"/>
                </a:lnTo>
                <a:lnTo>
                  <a:pt x="404" y="111"/>
                </a:lnTo>
                <a:lnTo>
                  <a:pt x="404" y="111"/>
                </a:lnTo>
                <a:lnTo>
                  <a:pt x="405" y="102"/>
                </a:lnTo>
                <a:lnTo>
                  <a:pt x="407" y="95"/>
                </a:lnTo>
                <a:lnTo>
                  <a:pt x="407" y="95"/>
                </a:lnTo>
                <a:lnTo>
                  <a:pt x="411" y="95"/>
                </a:lnTo>
                <a:lnTo>
                  <a:pt x="413" y="94"/>
                </a:lnTo>
                <a:lnTo>
                  <a:pt x="413" y="94"/>
                </a:lnTo>
                <a:lnTo>
                  <a:pt x="415" y="91"/>
                </a:lnTo>
                <a:lnTo>
                  <a:pt x="415" y="91"/>
                </a:lnTo>
                <a:lnTo>
                  <a:pt x="413" y="87"/>
                </a:lnTo>
                <a:lnTo>
                  <a:pt x="411" y="83"/>
                </a:lnTo>
                <a:lnTo>
                  <a:pt x="409" y="78"/>
                </a:lnTo>
                <a:lnTo>
                  <a:pt x="408" y="74"/>
                </a:lnTo>
                <a:lnTo>
                  <a:pt x="408" y="74"/>
                </a:lnTo>
                <a:lnTo>
                  <a:pt x="408" y="63"/>
                </a:lnTo>
                <a:lnTo>
                  <a:pt x="409" y="55"/>
                </a:lnTo>
                <a:lnTo>
                  <a:pt x="409" y="55"/>
                </a:lnTo>
                <a:lnTo>
                  <a:pt x="409" y="49"/>
                </a:lnTo>
                <a:lnTo>
                  <a:pt x="411" y="41"/>
                </a:lnTo>
                <a:lnTo>
                  <a:pt x="411" y="41"/>
                </a:lnTo>
                <a:lnTo>
                  <a:pt x="412" y="36"/>
                </a:lnTo>
                <a:lnTo>
                  <a:pt x="412" y="34"/>
                </a:lnTo>
                <a:lnTo>
                  <a:pt x="411" y="32"/>
                </a:lnTo>
                <a:lnTo>
                  <a:pt x="411" y="32"/>
                </a:lnTo>
                <a:lnTo>
                  <a:pt x="405" y="28"/>
                </a:lnTo>
                <a:lnTo>
                  <a:pt x="401" y="25"/>
                </a:lnTo>
                <a:lnTo>
                  <a:pt x="401" y="25"/>
                </a:lnTo>
                <a:lnTo>
                  <a:pt x="399" y="21"/>
                </a:lnTo>
                <a:lnTo>
                  <a:pt x="395" y="16"/>
                </a:lnTo>
                <a:lnTo>
                  <a:pt x="395" y="16"/>
                </a:lnTo>
                <a:lnTo>
                  <a:pt x="395" y="14"/>
                </a:lnTo>
                <a:lnTo>
                  <a:pt x="395" y="12"/>
                </a:lnTo>
                <a:lnTo>
                  <a:pt x="394" y="11"/>
                </a:lnTo>
                <a:lnTo>
                  <a:pt x="388" y="9"/>
                </a:lnTo>
                <a:lnTo>
                  <a:pt x="388" y="9"/>
                </a:lnTo>
                <a:lnTo>
                  <a:pt x="378" y="8"/>
                </a:lnTo>
                <a:lnTo>
                  <a:pt x="371" y="4"/>
                </a:lnTo>
                <a:lnTo>
                  <a:pt x="371" y="4"/>
                </a:lnTo>
                <a:lnTo>
                  <a:pt x="368" y="3"/>
                </a:lnTo>
                <a:lnTo>
                  <a:pt x="367" y="0"/>
                </a:lnTo>
                <a:lnTo>
                  <a:pt x="366" y="0"/>
                </a:lnTo>
                <a:lnTo>
                  <a:pt x="363" y="1"/>
                </a:lnTo>
                <a:lnTo>
                  <a:pt x="354" y="7"/>
                </a:lnTo>
                <a:lnTo>
                  <a:pt x="354" y="7"/>
                </a:lnTo>
                <a:lnTo>
                  <a:pt x="334" y="8"/>
                </a:lnTo>
                <a:lnTo>
                  <a:pt x="334" y="8"/>
                </a:lnTo>
                <a:lnTo>
                  <a:pt x="330" y="9"/>
                </a:lnTo>
                <a:lnTo>
                  <a:pt x="328" y="13"/>
                </a:lnTo>
                <a:lnTo>
                  <a:pt x="328" y="13"/>
                </a:lnTo>
                <a:lnTo>
                  <a:pt x="321" y="18"/>
                </a:lnTo>
                <a:lnTo>
                  <a:pt x="321" y="18"/>
                </a:lnTo>
                <a:lnTo>
                  <a:pt x="312" y="25"/>
                </a:lnTo>
                <a:lnTo>
                  <a:pt x="305" y="38"/>
                </a:lnTo>
                <a:lnTo>
                  <a:pt x="299" y="53"/>
                </a:lnTo>
                <a:lnTo>
                  <a:pt x="304" y="54"/>
                </a:lnTo>
                <a:lnTo>
                  <a:pt x="296" y="59"/>
                </a:lnTo>
                <a:lnTo>
                  <a:pt x="299" y="65"/>
                </a:lnTo>
                <a:lnTo>
                  <a:pt x="302" y="70"/>
                </a:lnTo>
                <a:lnTo>
                  <a:pt x="305" y="74"/>
                </a:lnTo>
                <a:lnTo>
                  <a:pt x="304" y="78"/>
                </a:lnTo>
                <a:lnTo>
                  <a:pt x="312" y="75"/>
                </a:lnTo>
                <a:close/>
                <a:moveTo>
                  <a:pt x="566" y="358"/>
                </a:moveTo>
                <a:lnTo>
                  <a:pt x="576" y="363"/>
                </a:lnTo>
                <a:lnTo>
                  <a:pt x="576" y="363"/>
                </a:lnTo>
                <a:lnTo>
                  <a:pt x="629" y="475"/>
                </a:lnTo>
                <a:lnTo>
                  <a:pt x="629" y="475"/>
                </a:lnTo>
                <a:lnTo>
                  <a:pt x="632" y="476"/>
                </a:lnTo>
                <a:lnTo>
                  <a:pt x="640" y="476"/>
                </a:lnTo>
                <a:lnTo>
                  <a:pt x="651" y="475"/>
                </a:lnTo>
                <a:lnTo>
                  <a:pt x="664" y="472"/>
                </a:lnTo>
                <a:lnTo>
                  <a:pt x="664" y="472"/>
                </a:lnTo>
                <a:lnTo>
                  <a:pt x="676" y="470"/>
                </a:lnTo>
                <a:lnTo>
                  <a:pt x="685" y="469"/>
                </a:lnTo>
                <a:lnTo>
                  <a:pt x="693" y="467"/>
                </a:lnTo>
                <a:lnTo>
                  <a:pt x="693" y="480"/>
                </a:lnTo>
                <a:lnTo>
                  <a:pt x="693" y="480"/>
                </a:lnTo>
                <a:lnTo>
                  <a:pt x="683" y="482"/>
                </a:lnTo>
                <a:lnTo>
                  <a:pt x="669" y="484"/>
                </a:lnTo>
                <a:lnTo>
                  <a:pt x="655" y="488"/>
                </a:lnTo>
                <a:lnTo>
                  <a:pt x="655" y="488"/>
                </a:lnTo>
                <a:lnTo>
                  <a:pt x="640" y="494"/>
                </a:lnTo>
                <a:lnTo>
                  <a:pt x="629" y="498"/>
                </a:lnTo>
                <a:lnTo>
                  <a:pt x="619" y="503"/>
                </a:lnTo>
                <a:lnTo>
                  <a:pt x="586" y="432"/>
                </a:lnTo>
                <a:lnTo>
                  <a:pt x="586" y="428"/>
                </a:lnTo>
                <a:lnTo>
                  <a:pt x="582" y="421"/>
                </a:lnTo>
                <a:lnTo>
                  <a:pt x="574" y="414"/>
                </a:lnTo>
                <a:lnTo>
                  <a:pt x="559" y="383"/>
                </a:lnTo>
                <a:lnTo>
                  <a:pt x="565" y="377"/>
                </a:lnTo>
                <a:lnTo>
                  <a:pt x="566" y="358"/>
                </a:lnTo>
                <a:close/>
                <a:moveTo>
                  <a:pt x="425" y="362"/>
                </a:moveTo>
                <a:lnTo>
                  <a:pt x="434" y="350"/>
                </a:lnTo>
                <a:lnTo>
                  <a:pt x="434" y="350"/>
                </a:lnTo>
                <a:lnTo>
                  <a:pt x="442" y="351"/>
                </a:lnTo>
                <a:lnTo>
                  <a:pt x="452" y="352"/>
                </a:lnTo>
                <a:lnTo>
                  <a:pt x="452" y="352"/>
                </a:lnTo>
                <a:lnTo>
                  <a:pt x="453" y="352"/>
                </a:lnTo>
                <a:lnTo>
                  <a:pt x="454" y="354"/>
                </a:lnTo>
                <a:lnTo>
                  <a:pt x="457" y="355"/>
                </a:lnTo>
                <a:lnTo>
                  <a:pt x="461" y="356"/>
                </a:lnTo>
                <a:lnTo>
                  <a:pt x="461" y="356"/>
                </a:lnTo>
                <a:lnTo>
                  <a:pt x="465" y="356"/>
                </a:lnTo>
                <a:lnTo>
                  <a:pt x="469" y="355"/>
                </a:lnTo>
                <a:lnTo>
                  <a:pt x="471" y="354"/>
                </a:lnTo>
                <a:lnTo>
                  <a:pt x="471" y="354"/>
                </a:lnTo>
                <a:lnTo>
                  <a:pt x="471" y="356"/>
                </a:lnTo>
                <a:lnTo>
                  <a:pt x="471" y="359"/>
                </a:lnTo>
                <a:lnTo>
                  <a:pt x="474" y="360"/>
                </a:lnTo>
                <a:lnTo>
                  <a:pt x="474" y="360"/>
                </a:lnTo>
                <a:lnTo>
                  <a:pt x="477" y="360"/>
                </a:lnTo>
                <a:lnTo>
                  <a:pt x="481" y="359"/>
                </a:lnTo>
                <a:lnTo>
                  <a:pt x="483" y="358"/>
                </a:lnTo>
                <a:lnTo>
                  <a:pt x="483" y="358"/>
                </a:lnTo>
                <a:lnTo>
                  <a:pt x="483" y="360"/>
                </a:lnTo>
                <a:lnTo>
                  <a:pt x="483" y="360"/>
                </a:lnTo>
                <a:lnTo>
                  <a:pt x="485" y="362"/>
                </a:lnTo>
                <a:lnTo>
                  <a:pt x="485" y="362"/>
                </a:lnTo>
                <a:lnTo>
                  <a:pt x="490" y="362"/>
                </a:lnTo>
                <a:lnTo>
                  <a:pt x="491" y="360"/>
                </a:lnTo>
                <a:lnTo>
                  <a:pt x="493" y="358"/>
                </a:lnTo>
                <a:lnTo>
                  <a:pt x="493" y="358"/>
                </a:lnTo>
                <a:lnTo>
                  <a:pt x="494" y="348"/>
                </a:lnTo>
                <a:lnTo>
                  <a:pt x="502" y="340"/>
                </a:lnTo>
                <a:lnTo>
                  <a:pt x="502" y="331"/>
                </a:lnTo>
                <a:lnTo>
                  <a:pt x="502" y="331"/>
                </a:lnTo>
                <a:lnTo>
                  <a:pt x="506" y="327"/>
                </a:lnTo>
                <a:lnTo>
                  <a:pt x="508" y="326"/>
                </a:lnTo>
                <a:lnTo>
                  <a:pt x="510" y="327"/>
                </a:lnTo>
                <a:lnTo>
                  <a:pt x="511" y="327"/>
                </a:lnTo>
                <a:lnTo>
                  <a:pt x="511" y="327"/>
                </a:lnTo>
                <a:lnTo>
                  <a:pt x="512" y="330"/>
                </a:lnTo>
                <a:lnTo>
                  <a:pt x="515" y="333"/>
                </a:lnTo>
                <a:lnTo>
                  <a:pt x="520" y="335"/>
                </a:lnTo>
                <a:lnTo>
                  <a:pt x="520" y="335"/>
                </a:lnTo>
                <a:lnTo>
                  <a:pt x="515" y="339"/>
                </a:lnTo>
                <a:lnTo>
                  <a:pt x="510" y="342"/>
                </a:lnTo>
                <a:lnTo>
                  <a:pt x="507" y="346"/>
                </a:lnTo>
                <a:lnTo>
                  <a:pt x="507" y="346"/>
                </a:lnTo>
                <a:lnTo>
                  <a:pt x="503" y="355"/>
                </a:lnTo>
                <a:lnTo>
                  <a:pt x="499" y="367"/>
                </a:lnTo>
                <a:lnTo>
                  <a:pt x="499" y="367"/>
                </a:lnTo>
                <a:lnTo>
                  <a:pt x="499" y="371"/>
                </a:lnTo>
                <a:lnTo>
                  <a:pt x="500" y="375"/>
                </a:lnTo>
                <a:lnTo>
                  <a:pt x="503" y="377"/>
                </a:lnTo>
                <a:lnTo>
                  <a:pt x="504" y="377"/>
                </a:lnTo>
                <a:lnTo>
                  <a:pt x="506" y="376"/>
                </a:lnTo>
                <a:lnTo>
                  <a:pt x="506" y="376"/>
                </a:lnTo>
                <a:lnTo>
                  <a:pt x="507" y="372"/>
                </a:lnTo>
                <a:lnTo>
                  <a:pt x="506" y="367"/>
                </a:lnTo>
                <a:lnTo>
                  <a:pt x="506" y="362"/>
                </a:lnTo>
                <a:lnTo>
                  <a:pt x="507" y="356"/>
                </a:lnTo>
                <a:lnTo>
                  <a:pt x="507" y="356"/>
                </a:lnTo>
                <a:lnTo>
                  <a:pt x="515" y="347"/>
                </a:lnTo>
                <a:lnTo>
                  <a:pt x="522" y="342"/>
                </a:lnTo>
                <a:lnTo>
                  <a:pt x="527" y="339"/>
                </a:lnTo>
                <a:lnTo>
                  <a:pt x="527" y="339"/>
                </a:lnTo>
                <a:lnTo>
                  <a:pt x="532" y="337"/>
                </a:lnTo>
                <a:lnTo>
                  <a:pt x="536" y="333"/>
                </a:lnTo>
                <a:lnTo>
                  <a:pt x="541" y="330"/>
                </a:lnTo>
                <a:lnTo>
                  <a:pt x="549" y="347"/>
                </a:lnTo>
                <a:lnTo>
                  <a:pt x="549" y="347"/>
                </a:lnTo>
                <a:lnTo>
                  <a:pt x="545" y="352"/>
                </a:lnTo>
                <a:lnTo>
                  <a:pt x="541" y="358"/>
                </a:lnTo>
                <a:lnTo>
                  <a:pt x="541" y="358"/>
                </a:lnTo>
                <a:lnTo>
                  <a:pt x="540" y="360"/>
                </a:lnTo>
                <a:lnTo>
                  <a:pt x="540" y="363"/>
                </a:lnTo>
                <a:lnTo>
                  <a:pt x="541" y="368"/>
                </a:lnTo>
                <a:lnTo>
                  <a:pt x="541" y="368"/>
                </a:lnTo>
                <a:lnTo>
                  <a:pt x="555" y="396"/>
                </a:lnTo>
                <a:lnTo>
                  <a:pt x="568" y="422"/>
                </a:lnTo>
                <a:lnTo>
                  <a:pt x="568" y="422"/>
                </a:lnTo>
                <a:lnTo>
                  <a:pt x="566" y="425"/>
                </a:lnTo>
                <a:lnTo>
                  <a:pt x="566" y="428"/>
                </a:lnTo>
                <a:lnTo>
                  <a:pt x="566" y="428"/>
                </a:lnTo>
                <a:lnTo>
                  <a:pt x="568" y="436"/>
                </a:lnTo>
                <a:lnTo>
                  <a:pt x="568" y="436"/>
                </a:lnTo>
                <a:lnTo>
                  <a:pt x="573" y="443"/>
                </a:lnTo>
                <a:lnTo>
                  <a:pt x="573" y="443"/>
                </a:lnTo>
                <a:lnTo>
                  <a:pt x="566" y="457"/>
                </a:lnTo>
                <a:lnTo>
                  <a:pt x="548" y="486"/>
                </a:lnTo>
                <a:lnTo>
                  <a:pt x="527" y="519"/>
                </a:lnTo>
                <a:lnTo>
                  <a:pt x="516" y="532"/>
                </a:lnTo>
                <a:lnTo>
                  <a:pt x="507" y="544"/>
                </a:lnTo>
                <a:lnTo>
                  <a:pt x="507" y="544"/>
                </a:lnTo>
                <a:lnTo>
                  <a:pt x="486" y="566"/>
                </a:lnTo>
                <a:lnTo>
                  <a:pt x="479" y="571"/>
                </a:lnTo>
                <a:lnTo>
                  <a:pt x="479" y="571"/>
                </a:lnTo>
                <a:lnTo>
                  <a:pt x="482" y="556"/>
                </a:lnTo>
                <a:lnTo>
                  <a:pt x="482" y="540"/>
                </a:lnTo>
                <a:lnTo>
                  <a:pt x="479" y="525"/>
                </a:lnTo>
                <a:lnTo>
                  <a:pt x="479" y="525"/>
                </a:lnTo>
                <a:lnTo>
                  <a:pt x="477" y="513"/>
                </a:lnTo>
                <a:lnTo>
                  <a:pt x="473" y="505"/>
                </a:lnTo>
                <a:lnTo>
                  <a:pt x="469" y="498"/>
                </a:lnTo>
                <a:lnTo>
                  <a:pt x="469" y="498"/>
                </a:lnTo>
                <a:lnTo>
                  <a:pt x="487" y="483"/>
                </a:lnTo>
                <a:lnTo>
                  <a:pt x="502" y="470"/>
                </a:lnTo>
                <a:lnTo>
                  <a:pt x="508" y="462"/>
                </a:lnTo>
                <a:lnTo>
                  <a:pt x="514" y="455"/>
                </a:lnTo>
                <a:lnTo>
                  <a:pt x="514" y="455"/>
                </a:lnTo>
                <a:lnTo>
                  <a:pt x="516" y="447"/>
                </a:lnTo>
                <a:lnTo>
                  <a:pt x="519" y="439"/>
                </a:lnTo>
                <a:lnTo>
                  <a:pt x="519" y="432"/>
                </a:lnTo>
                <a:lnTo>
                  <a:pt x="519" y="422"/>
                </a:lnTo>
                <a:lnTo>
                  <a:pt x="516" y="416"/>
                </a:lnTo>
                <a:lnTo>
                  <a:pt x="515" y="409"/>
                </a:lnTo>
                <a:lnTo>
                  <a:pt x="512" y="404"/>
                </a:lnTo>
                <a:lnTo>
                  <a:pt x="508" y="400"/>
                </a:lnTo>
                <a:lnTo>
                  <a:pt x="508" y="400"/>
                </a:lnTo>
                <a:lnTo>
                  <a:pt x="503" y="397"/>
                </a:lnTo>
                <a:lnTo>
                  <a:pt x="495" y="393"/>
                </a:lnTo>
                <a:lnTo>
                  <a:pt x="471" y="384"/>
                </a:lnTo>
                <a:lnTo>
                  <a:pt x="441" y="372"/>
                </a:lnTo>
                <a:lnTo>
                  <a:pt x="425" y="362"/>
                </a:lnTo>
                <a:close/>
                <a:moveTo>
                  <a:pt x="578" y="461"/>
                </a:moveTo>
                <a:lnTo>
                  <a:pt x="578" y="461"/>
                </a:lnTo>
                <a:lnTo>
                  <a:pt x="581" y="461"/>
                </a:lnTo>
                <a:lnTo>
                  <a:pt x="584" y="462"/>
                </a:lnTo>
                <a:lnTo>
                  <a:pt x="586" y="463"/>
                </a:lnTo>
                <a:lnTo>
                  <a:pt x="586" y="463"/>
                </a:lnTo>
                <a:lnTo>
                  <a:pt x="586" y="469"/>
                </a:lnTo>
                <a:lnTo>
                  <a:pt x="586" y="472"/>
                </a:lnTo>
                <a:lnTo>
                  <a:pt x="586" y="472"/>
                </a:lnTo>
                <a:lnTo>
                  <a:pt x="566" y="505"/>
                </a:lnTo>
                <a:lnTo>
                  <a:pt x="547" y="536"/>
                </a:lnTo>
                <a:lnTo>
                  <a:pt x="536" y="552"/>
                </a:lnTo>
                <a:lnTo>
                  <a:pt x="524" y="566"/>
                </a:lnTo>
                <a:lnTo>
                  <a:pt x="524" y="566"/>
                </a:lnTo>
                <a:lnTo>
                  <a:pt x="504" y="589"/>
                </a:lnTo>
                <a:lnTo>
                  <a:pt x="490" y="603"/>
                </a:lnTo>
                <a:lnTo>
                  <a:pt x="477" y="615"/>
                </a:lnTo>
                <a:lnTo>
                  <a:pt x="482" y="583"/>
                </a:lnTo>
                <a:lnTo>
                  <a:pt x="482" y="583"/>
                </a:lnTo>
                <a:lnTo>
                  <a:pt x="499" y="566"/>
                </a:lnTo>
                <a:lnTo>
                  <a:pt x="516" y="548"/>
                </a:lnTo>
                <a:lnTo>
                  <a:pt x="533" y="529"/>
                </a:lnTo>
                <a:lnTo>
                  <a:pt x="533" y="529"/>
                </a:lnTo>
                <a:lnTo>
                  <a:pt x="548" y="507"/>
                </a:lnTo>
                <a:lnTo>
                  <a:pt x="563" y="486"/>
                </a:lnTo>
                <a:lnTo>
                  <a:pt x="578" y="461"/>
                </a:lnTo>
                <a:lnTo>
                  <a:pt x="578" y="461"/>
                </a:lnTo>
                <a:close/>
                <a:moveTo>
                  <a:pt x="341" y="498"/>
                </a:moveTo>
                <a:lnTo>
                  <a:pt x="354" y="496"/>
                </a:lnTo>
                <a:lnTo>
                  <a:pt x="354" y="496"/>
                </a:lnTo>
                <a:lnTo>
                  <a:pt x="362" y="505"/>
                </a:lnTo>
                <a:lnTo>
                  <a:pt x="371" y="516"/>
                </a:lnTo>
                <a:lnTo>
                  <a:pt x="371" y="516"/>
                </a:lnTo>
                <a:lnTo>
                  <a:pt x="368" y="521"/>
                </a:lnTo>
                <a:lnTo>
                  <a:pt x="362" y="531"/>
                </a:lnTo>
                <a:lnTo>
                  <a:pt x="354" y="545"/>
                </a:lnTo>
                <a:lnTo>
                  <a:pt x="342" y="519"/>
                </a:lnTo>
                <a:lnTo>
                  <a:pt x="341" y="498"/>
                </a:lnTo>
                <a:close/>
                <a:moveTo>
                  <a:pt x="317" y="503"/>
                </a:moveTo>
                <a:lnTo>
                  <a:pt x="328" y="523"/>
                </a:lnTo>
                <a:lnTo>
                  <a:pt x="287" y="517"/>
                </a:lnTo>
                <a:lnTo>
                  <a:pt x="272" y="507"/>
                </a:lnTo>
                <a:lnTo>
                  <a:pt x="272" y="507"/>
                </a:lnTo>
                <a:lnTo>
                  <a:pt x="276" y="504"/>
                </a:lnTo>
                <a:lnTo>
                  <a:pt x="281" y="503"/>
                </a:lnTo>
                <a:lnTo>
                  <a:pt x="281" y="503"/>
                </a:lnTo>
                <a:lnTo>
                  <a:pt x="287" y="503"/>
                </a:lnTo>
                <a:lnTo>
                  <a:pt x="299" y="503"/>
                </a:lnTo>
                <a:lnTo>
                  <a:pt x="317" y="503"/>
                </a:lnTo>
                <a:lnTo>
                  <a:pt x="317" y="503"/>
                </a:lnTo>
                <a:close/>
                <a:moveTo>
                  <a:pt x="332" y="532"/>
                </a:moveTo>
                <a:lnTo>
                  <a:pt x="341" y="548"/>
                </a:lnTo>
                <a:lnTo>
                  <a:pt x="328" y="561"/>
                </a:lnTo>
                <a:lnTo>
                  <a:pt x="314" y="545"/>
                </a:lnTo>
                <a:lnTo>
                  <a:pt x="332" y="532"/>
                </a:lnTo>
                <a:close/>
                <a:moveTo>
                  <a:pt x="625" y="544"/>
                </a:moveTo>
                <a:lnTo>
                  <a:pt x="625" y="544"/>
                </a:lnTo>
                <a:lnTo>
                  <a:pt x="635" y="569"/>
                </a:lnTo>
                <a:lnTo>
                  <a:pt x="646" y="589"/>
                </a:lnTo>
                <a:lnTo>
                  <a:pt x="651" y="598"/>
                </a:lnTo>
                <a:lnTo>
                  <a:pt x="656" y="604"/>
                </a:lnTo>
                <a:lnTo>
                  <a:pt x="656" y="604"/>
                </a:lnTo>
                <a:lnTo>
                  <a:pt x="669" y="618"/>
                </a:lnTo>
                <a:lnTo>
                  <a:pt x="685" y="634"/>
                </a:lnTo>
                <a:lnTo>
                  <a:pt x="704" y="651"/>
                </a:lnTo>
                <a:lnTo>
                  <a:pt x="704" y="651"/>
                </a:lnTo>
                <a:lnTo>
                  <a:pt x="704" y="653"/>
                </a:lnTo>
                <a:lnTo>
                  <a:pt x="704" y="660"/>
                </a:lnTo>
                <a:lnTo>
                  <a:pt x="704" y="664"/>
                </a:lnTo>
                <a:lnTo>
                  <a:pt x="705" y="668"/>
                </a:lnTo>
                <a:lnTo>
                  <a:pt x="708" y="672"/>
                </a:lnTo>
                <a:lnTo>
                  <a:pt x="713" y="674"/>
                </a:lnTo>
                <a:lnTo>
                  <a:pt x="713" y="674"/>
                </a:lnTo>
                <a:lnTo>
                  <a:pt x="718" y="677"/>
                </a:lnTo>
                <a:lnTo>
                  <a:pt x="724" y="678"/>
                </a:lnTo>
                <a:lnTo>
                  <a:pt x="730" y="678"/>
                </a:lnTo>
                <a:lnTo>
                  <a:pt x="735" y="677"/>
                </a:lnTo>
                <a:lnTo>
                  <a:pt x="741" y="674"/>
                </a:lnTo>
                <a:lnTo>
                  <a:pt x="745" y="672"/>
                </a:lnTo>
                <a:lnTo>
                  <a:pt x="747" y="667"/>
                </a:lnTo>
                <a:lnTo>
                  <a:pt x="747" y="659"/>
                </a:lnTo>
                <a:lnTo>
                  <a:pt x="747" y="659"/>
                </a:lnTo>
                <a:lnTo>
                  <a:pt x="746" y="652"/>
                </a:lnTo>
                <a:lnTo>
                  <a:pt x="743" y="647"/>
                </a:lnTo>
                <a:lnTo>
                  <a:pt x="741" y="643"/>
                </a:lnTo>
                <a:lnTo>
                  <a:pt x="737" y="640"/>
                </a:lnTo>
                <a:lnTo>
                  <a:pt x="731" y="639"/>
                </a:lnTo>
                <a:lnTo>
                  <a:pt x="729" y="637"/>
                </a:lnTo>
                <a:lnTo>
                  <a:pt x="718" y="578"/>
                </a:lnTo>
                <a:lnTo>
                  <a:pt x="714" y="541"/>
                </a:lnTo>
                <a:lnTo>
                  <a:pt x="722" y="540"/>
                </a:lnTo>
                <a:lnTo>
                  <a:pt x="722" y="519"/>
                </a:lnTo>
                <a:lnTo>
                  <a:pt x="714" y="519"/>
                </a:lnTo>
                <a:lnTo>
                  <a:pt x="713" y="508"/>
                </a:lnTo>
                <a:lnTo>
                  <a:pt x="713" y="508"/>
                </a:lnTo>
                <a:lnTo>
                  <a:pt x="721" y="508"/>
                </a:lnTo>
                <a:lnTo>
                  <a:pt x="731" y="509"/>
                </a:lnTo>
                <a:lnTo>
                  <a:pt x="745" y="511"/>
                </a:lnTo>
                <a:lnTo>
                  <a:pt x="759" y="515"/>
                </a:lnTo>
                <a:lnTo>
                  <a:pt x="775" y="519"/>
                </a:lnTo>
                <a:lnTo>
                  <a:pt x="792" y="527"/>
                </a:lnTo>
                <a:lnTo>
                  <a:pt x="808" y="537"/>
                </a:lnTo>
                <a:lnTo>
                  <a:pt x="808" y="537"/>
                </a:lnTo>
                <a:lnTo>
                  <a:pt x="824" y="549"/>
                </a:lnTo>
                <a:lnTo>
                  <a:pt x="838" y="564"/>
                </a:lnTo>
                <a:lnTo>
                  <a:pt x="850" y="579"/>
                </a:lnTo>
                <a:lnTo>
                  <a:pt x="862" y="597"/>
                </a:lnTo>
                <a:lnTo>
                  <a:pt x="871" y="614"/>
                </a:lnTo>
                <a:lnTo>
                  <a:pt x="878" y="631"/>
                </a:lnTo>
                <a:lnTo>
                  <a:pt x="882" y="649"/>
                </a:lnTo>
                <a:lnTo>
                  <a:pt x="883" y="667"/>
                </a:lnTo>
                <a:lnTo>
                  <a:pt x="883" y="667"/>
                </a:lnTo>
                <a:lnTo>
                  <a:pt x="883" y="676"/>
                </a:lnTo>
                <a:lnTo>
                  <a:pt x="882" y="685"/>
                </a:lnTo>
                <a:lnTo>
                  <a:pt x="877" y="705"/>
                </a:lnTo>
                <a:lnTo>
                  <a:pt x="867" y="726"/>
                </a:lnTo>
                <a:lnTo>
                  <a:pt x="856" y="746"/>
                </a:lnTo>
                <a:lnTo>
                  <a:pt x="841" y="764"/>
                </a:lnTo>
                <a:lnTo>
                  <a:pt x="832" y="772"/>
                </a:lnTo>
                <a:lnTo>
                  <a:pt x="824" y="780"/>
                </a:lnTo>
                <a:lnTo>
                  <a:pt x="815" y="788"/>
                </a:lnTo>
                <a:lnTo>
                  <a:pt x="804" y="793"/>
                </a:lnTo>
                <a:lnTo>
                  <a:pt x="795" y="798"/>
                </a:lnTo>
                <a:lnTo>
                  <a:pt x="784" y="802"/>
                </a:lnTo>
                <a:lnTo>
                  <a:pt x="784" y="802"/>
                </a:lnTo>
                <a:lnTo>
                  <a:pt x="772" y="805"/>
                </a:lnTo>
                <a:lnTo>
                  <a:pt x="762" y="808"/>
                </a:lnTo>
                <a:lnTo>
                  <a:pt x="749" y="809"/>
                </a:lnTo>
                <a:lnTo>
                  <a:pt x="737" y="809"/>
                </a:lnTo>
                <a:lnTo>
                  <a:pt x="725" y="809"/>
                </a:lnTo>
                <a:lnTo>
                  <a:pt x="712" y="808"/>
                </a:lnTo>
                <a:lnTo>
                  <a:pt x="698" y="806"/>
                </a:lnTo>
                <a:lnTo>
                  <a:pt x="687" y="802"/>
                </a:lnTo>
                <a:lnTo>
                  <a:pt x="673" y="800"/>
                </a:lnTo>
                <a:lnTo>
                  <a:pt x="662" y="795"/>
                </a:lnTo>
                <a:lnTo>
                  <a:pt x="651" y="789"/>
                </a:lnTo>
                <a:lnTo>
                  <a:pt x="639" y="784"/>
                </a:lnTo>
                <a:lnTo>
                  <a:pt x="629" y="776"/>
                </a:lnTo>
                <a:lnTo>
                  <a:pt x="619" y="768"/>
                </a:lnTo>
                <a:lnTo>
                  <a:pt x="611" y="760"/>
                </a:lnTo>
                <a:lnTo>
                  <a:pt x="603" y="751"/>
                </a:lnTo>
                <a:lnTo>
                  <a:pt x="603" y="751"/>
                </a:lnTo>
                <a:lnTo>
                  <a:pt x="597" y="740"/>
                </a:lnTo>
                <a:lnTo>
                  <a:pt x="592" y="731"/>
                </a:lnTo>
                <a:lnTo>
                  <a:pt x="582" y="711"/>
                </a:lnTo>
                <a:lnTo>
                  <a:pt x="577" y="692"/>
                </a:lnTo>
                <a:lnTo>
                  <a:pt x="573" y="673"/>
                </a:lnTo>
                <a:lnTo>
                  <a:pt x="572" y="655"/>
                </a:lnTo>
                <a:lnTo>
                  <a:pt x="570" y="637"/>
                </a:lnTo>
                <a:lnTo>
                  <a:pt x="572" y="623"/>
                </a:lnTo>
                <a:lnTo>
                  <a:pt x="574" y="611"/>
                </a:lnTo>
                <a:lnTo>
                  <a:pt x="574" y="611"/>
                </a:lnTo>
                <a:lnTo>
                  <a:pt x="578" y="597"/>
                </a:lnTo>
                <a:lnTo>
                  <a:pt x="585" y="585"/>
                </a:lnTo>
                <a:lnTo>
                  <a:pt x="593" y="573"/>
                </a:lnTo>
                <a:lnTo>
                  <a:pt x="602" y="562"/>
                </a:lnTo>
                <a:lnTo>
                  <a:pt x="618" y="548"/>
                </a:lnTo>
                <a:lnTo>
                  <a:pt x="625" y="544"/>
                </a:lnTo>
                <a:lnTo>
                  <a:pt x="625" y="544"/>
                </a:lnTo>
                <a:close/>
                <a:moveTo>
                  <a:pt x="701" y="509"/>
                </a:moveTo>
                <a:lnTo>
                  <a:pt x="701" y="517"/>
                </a:lnTo>
                <a:lnTo>
                  <a:pt x="688" y="523"/>
                </a:lnTo>
                <a:lnTo>
                  <a:pt x="685" y="532"/>
                </a:lnTo>
                <a:lnTo>
                  <a:pt x="663" y="548"/>
                </a:lnTo>
                <a:lnTo>
                  <a:pt x="643" y="552"/>
                </a:lnTo>
                <a:lnTo>
                  <a:pt x="632" y="532"/>
                </a:lnTo>
                <a:lnTo>
                  <a:pt x="654" y="532"/>
                </a:lnTo>
                <a:lnTo>
                  <a:pt x="655" y="519"/>
                </a:lnTo>
                <a:lnTo>
                  <a:pt x="655" y="519"/>
                </a:lnTo>
                <a:lnTo>
                  <a:pt x="662" y="515"/>
                </a:lnTo>
                <a:lnTo>
                  <a:pt x="668" y="512"/>
                </a:lnTo>
                <a:lnTo>
                  <a:pt x="677" y="509"/>
                </a:lnTo>
                <a:lnTo>
                  <a:pt x="677" y="509"/>
                </a:lnTo>
                <a:lnTo>
                  <a:pt x="687" y="508"/>
                </a:lnTo>
                <a:lnTo>
                  <a:pt x="695" y="508"/>
                </a:lnTo>
                <a:lnTo>
                  <a:pt x="701" y="509"/>
                </a:lnTo>
                <a:lnTo>
                  <a:pt x="701" y="509"/>
                </a:lnTo>
                <a:close/>
                <a:moveTo>
                  <a:pt x="704" y="537"/>
                </a:moveTo>
                <a:lnTo>
                  <a:pt x="717" y="636"/>
                </a:lnTo>
                <a:lnTo>
                  <a:pt x="709" y="643"/>
                </a:lnTo>
                <a:lnTo>
                  <a:pt x="669" y="598"/>
                </a:lnTo>
                <a:lnTo>
                  <a:pt x="654" y="571"/>
                </a:lnTo>
                <a:lnTo>
                  <a:pt x="665" y="564"/>
                </a:lnTo>
                <a:lnTo>
                  <a:pt x="664" y="554"/>
                </a:lnTo>
                <a:lnTo>
                  <a:pt x="669" y="553"/>
                </a:lnTo>
                <a:lnTo>
                  <a:pt x="672" y="556"/>
                </a:lnTo>
                <a:lnTo>
                  <a:pt x="676" y="571"/>
                </a:lnTo>
                <a:lnTo>
                  <a:pt x="691" y="581"/>
                </a:lnTo>
                <a:lnTo>
                  <a:pt x="692" y="554"/>
                </a:lnTo>
                <a:lnTo>
                  <a:pt x="679" y="553"/>
                </a:lnTo>
                <a:lnTo>
                  <a:pt x="677" y="548"/>
                </a:lnTo>
                <a:lnTo>
                  <a:pt x="692" y="538"/>
                </a:lnTo>
                <a:lnTo>
                  <a:pt x="704" y="537"/>
                </a:lnTo>
                <a:close/>
                <a:moveTo>
                  <a:pt x="52" y="703"/>
                </a:moveTo>
                <a:lnTo>
                  <a:pt x="93" y="697"/>
                </a:lnTo>
                <a:lnTo>
                  <a:pt x="95" y="694"/>
                </a:lnTo>
                <a:lnTo>
                  <a:pt x="140" y="696"/>
                </a:lnTo>
                <a:lnTo>
                  <a:pt x="165" y="686"/>
                </a:lnTo>
                <a:lnTo>
                  <a:pt x="250" y="715"/>
                </a:lnTo>
                <a:lnTo>
                  <a:pt x="333" y="730"/>
                </a:lnTo>
                <a:lnTo>
                  <a:pt x="333" y="730"/>
                </a:lnTo>
                <a:lnTo>
                  <a:pt x="330" y="734"/>
                </a:lnTo>
                <a:lnTo>
                  <a:pt x="326" y="744"/>
                </a:lnTo>
                <a:lnTo>
                  <a:pt x="317" y="759"/>
                </a:lnTo>
                <a:lnTo>
                  <a:pt x="310" y="767"/>
                </a:lnTo>
                <a:lnTo>
                  <a:pt x="302" y="775"/>
                </a:lnTo>
                <a:lnTo>
                  <a:pt x="293" y="784"/>
                </a:lnTo>
                <a:lnTo>
                  <a:pt x="284" y="792"/>
                </a:lnTo>
                <a:lnTo>
                  <a:pt x="272" y="798"/>
                </a:lnTo>
                <a:lnTo>
                  <a:pt x="259" y="805"/>
                </a:lnTo>
                <a:lnTo>
                  <a:pt x="244" y="810"/>
                </a:lnTo>
                <a:lnTo>
                  <a:pt x="229" y="813"/>
                </a:lnTo>
                <a:lnTo>
                  <a:pt x="211" y="814"/>
                </a:lnTo>
                <a:lnTo>
                  <a:pt x="192" y="814"/>
                </a:lnTo>
                <a:lnTo>
                  <a:pt x="192" y="814"/>
                </a:lnTo>
                <a:lnTo>
                  <a:pt x="172" y="812"/>
                </a:lnTo>
                <a:lnTo>
                  <a:pt x="155" y="806"/>
                </a:lnTo>
                <a:lnTo>
                  <a:pt x="139" y="801"/>
                </a:lnTo>
                <a:lnTo>
                  <a:pt x="124" y="793"/>
                </a:lnTo>
                <a:lnTo>
                  <a:pt x="111" y="785"/>
                </a:lnTo>
                <a:lnTo>
                  <a:pt x="99" y="775"/>
                </a:lnTo>
                <a:lnTo>
                  <a:pt x="90" y="766"/>
                </a:lnTo>
                <a:lnTo>
                  <a:pt x="81" y="756"/>
                </a:lnTo>
                <a:lnTo>
                  <a:pt x="74" y="746"/>
                </a:lnTo>
                <a:lnTo>
                  <a:pt x="68" y="736"/>
                </a:lnTo>
                <a:lnTo>
                  <a:pt x="58" y="719"/>
                </a:lnTo>
                <a:lnTo>
                  <a:pt x="53" y="709"/>
                </a:lnTo>
                <a:lnTo>
                  <a:pt x="52" y="703"/>
                </a:lnTo>
                <a:lnTo>
                  <a:pt x="52" y="703"/>
                </a:lnTo>
                <a:close/>
                <a:moveTo>
                  <a:pt x="140" y="656"/>
                </a:moveTo>
                <a:lnTo>
                  <a:pt x="140" y="656"/>
                </a:lnTo>
                <a:lnTo>
                  <a:pt x="138" y="657"/>
                </a:lnTo>
                <a:lnTo>
                  <a:pt x="136" y="659"/>
                </a:lnTo>
                <a:lnTo>
                  <a:pt x="135" y="663"/>
                </a:lnTo>
                <a:lnTo>
                  <a:pt x="135" y="663"/>
                </a:lnTo>
                <a:lnTo>
                  <a:pt x="136" y="667"/>
                </a:lnTo>
                <a:lnTo>
                  <a:pt x="136" y="672"/>
                </a:lnTo>
                <a:lnTo>
                  <a:pt x="139" y="677"/>
                </a:lnTo>
                <a:lnTo>
                  <a:pt x="134" y="681"/>
                </a:lnTo>
                <a:lnTo>
                  <a:pt x="50" y="682"/>
                </a:lnTo>
                <a:lnTo>
                  <a:pt x="50" y="682"/>
                </a:lnTo>
                <a:lnTo>
                  <a:pt x="49" y="673"/>
                </a:lnTo>
                <a:lnTo>
                  <a:pt x="49" y="663"/>
                </a:lnTo>
                <a:lnTo>
                  <a:pt x="49" y="649"/>
                </a:lnTo>
                <a:lnTo>
                  <a:pt x="49" y="649"/>
                </a:lnTo>
                <a:lnTo>
                  <a:pt x="50" y="635"/>
                </a:lnTo>
                <a:lnTo>
                  <a:pt x="54" y="623"/>
                </a:lnTo>
                <a:lnTo>
                  <a:pt x="58" y="612"/>
                </a:lnTo>
                <a:lnTo>
                  <a:pt x="58" y="612"/>
                </a:lnTo>
                <a:lnTo>
                  <a:pt x="140" y="656"/>
                </a:lnTo>
                <a:lnTo>
                  <a:pt x="140" y="656"/>
                </a:lnTo>
                <a:close/>
                <a:moveTo>
                  <a:pt x="198" y="645"/>
                </a:moveTo>
                <a:lnTo>
                  <a:pt x="165" y="645"/>
                </a:lnTo>
                <a:lnTo>
                  <a:pt x="139" y="636"/>
                </a:lnTo>
                <a:lnTo>
                  <a:pt x="62" y="606"/>
                </a:lnTo>
                <a:lnTo>
                  <a:pt x="62" y="606"/>
                </a:lnTo>
                <a:lnTo>
                  <a:pt x="69" y="591"/>
                </a:lnTo>
                <a:lnTo>
                  <a:pt x="78" y="578"/>
                </a:lnTo>
                <a:lnTo>
                  <a:pt x="89" y="564"/>
                </a:lnTo>
                <a:lnTo>
                  <a:pt x="89" y="564"/>
                </a:lnTo>
                <a:lnTo>
                  <a:pt x="101" y="553"/>
                </a:lnTo>
                <a:lnTo>
                  <a:pt x="110" y="545"/>
                </a:lnTo>
                <a:lnTo>
                  <a:pt x="119" y="540"/>
                </a:lnTo>
                <a:lnTo>
                  <a:pt x="171" y="620"/>
                </a:lnTo>
                <a:lnTo>
                  <a:pt x="198" y="645"/>
                </a:lnTo>
                <a:close/>
                <a:moveTo>
                  <a:pt x="139" y="532"/>
                </a:moveTo>
                <a:lnTo>
                  <a:pt x="139" y="532"/>
                </a:lnTo>
                <a:lnTo>
                  <a:pt x="144" y="529"/>
                </a:lnTo>
                <a:lnTo>
                  <a:pt x="159" y="525"/>
                </a:lnTo>
                <a:lnTo>
                  <a:pt x="169" y="524"/>
                </a:lnTo>
                <a:lnTo>
                  <a:pt x="181" y="523"/>
                </a:lnTo>
                <a:lnTo>
                  <a:pt x="196" y="523"/>
                </a:lnTo>
                <a:lnTo>
                  <a:pt x="210" y="524"/>
                </a:lnTo>
                <a:lnTo>
                  <a:pt x="210" y="524"/>
                </a:lnTo>
                <a:lnTo>
                  <a:pt x="226" y="527"/>
                </a:lnTo>
                <a:lnTo>
                  <a:pt x="240" y="532"/>
                </a:lnTo>
                <a:lnTo>
                  <a:pt x="252" y="537"/>
                </a:lnTo>
                <a:lnTo>
                  <a:pt x="262" y="542"/>
                </a:lnTo>
                <a:lnTo>
                  <a:pt x="276" y="553"/>
                </a:lnTo>
                <a:lnTo>
                  <a:pt x="281" y="557"/>
                </a:lnTo>
                <a:lnTo>
                  <a:pt x="267" y="575"/>
                </a:lnTo>
                <a:lnTo>
                  <a:pt x="202" y="644"/>
                </a:lnTo>
                <a:lnTo>
                  <a:pt x="168" y="598"/>
                </a:lnTo>
                <a:lnTo>
                  <a:pt x="139" y="532"/>
                </a:lnTo>
                <a:close/>
                <a:moveTo>
                  <a:pt x="295" y="562"/>
                </a:moveTo>
                <a:lnTo>
                  <a:pt x="295" y="562"/>
                </a:lnTo>
                <a:lnTo>
                  <a:pt x="302" y="571"/>
                </a:lnTo>
                <a:lnTo>
                  <a:pt x="312" y="583"/>
                </a:lnTo>
                <a:lnTo>
                  <a:pt x="322" y="598"/>
                </a:lnTo>
                <a:lnTo>
                  <a:pt x="322" y="598"/>
                </a:lnTo>
                <a:lnTo>
                  <a:pt x="328" y="606"/>
                </a:lnTo>
                <a:lnTo>
                  <a:pt x="332" y="614"/>
                </a:lnTo>
                <a:lnTo>
                  <a:pt x="337" y="630"/>
                </a:lnTo>
                <a:lnTo>
                  <a:pt x="338" y="641"/>
                </a:lnTo>
                <a:lnTo>
                  <a:pt x="339" y="645"/>
                </a:lnTo>
                <a:lnTo>
                  <a:pt x="321" y="645"/>
                </a:lnTo>
                <a:lnTo>
                  <a:pt x="217" y="645"/>
                </a:lnTo>
                <a:lnTo>
                  <a:pt x="295" y="56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D8AD1632-F2AD-4CF8-9C5E-EE15DFC97D36}"/>
              </a:ext>
            </a:extLst>
          </p:cNvPr>
          <p:cNvSpPr>
            <a:spLocks noEditPoints="1"/>
          </p:cNvSpPr>
          <p:nvPr/>
        </p:nvSpPr>
        <p:spPr bwMode="auto">
          <a:xfrm>
            <a:off x="2749746" y="2691723"/>
            <a:ext cx="725492" cy="1716472"/>
          </a:xfrm>
          <a:custGeom>
            <a:avLst/>
            <a:gdLst>
              <a:gd name="T0" fmla="*/ 20 w 552"/>
              <a:gd name="T1" fmla="*/ 334 h 1306"/>
              <a:gd name="T2" fmla="*/ 50 w 552"/>
              <a:gd name="T3" fmla="*/ 478 h 1306"/>
              <a:gd name="T4" fmla="*/ 13 w 552"/>
              <a:gd name="T5" fmla="*/ 661 h 1306"/>
              <a:gd name="T6" fmla="*/ 99 w 552"/>
              <a:gd name="T7" fmla="*/ 688 h 1306"/>
              <a:gd name="T8" fmla="*/ 136 w 552"/>
              <a:gd name="T9" fmla="*/ 727 h 1306"/>
              <a:gd name="T10" fmla="*/ 119 w 552"/>
              <a:gd name="T11" fmla="*/ 822 h 1306"/>
              <a:gd name="T12" fmla="*/ 72 w 552"/>
              <a:gd name="T13" fmla="*/ 1018 h 1306"/>
              <a:gd name="T14" fmla="*/ 37 w 552"/>
              <a:gd name="T15" fmla="*/ 1080 h 1306"/>
              <a:gd name="T16" fmla="*/ 84 w 552"/>
              <a:gd name="T17" fmla="*/ 1106 h 1306"/>
              <a:gd name="T18" fmla="*/ 143 w 552"/>
              <a:gd name="T19" fmla="*/ 1241 h 1306"/>
              <a:gd name="T20" fmla="*/ 207 w 552"/>
              <a:gd name="T21" fmla="*/ 1190 h 1306"/>
              <a:gd name="T22" fmla="*/ 317 w 552"/>
              <a:gd name="T23" fmla="*/ 1158 h 1306"/>
              <a:gd name="T24" fmla="*/ 364 w 552"/>
              <a:gd name="T25" fmla="*/ 1293 h 1306"/>
              <a:gd name="T26" fmla="*/ 442 w 552"/>
              <a:gd name="T27" fmla="*/ 1276 h 1306"/>
              <a:gd name="T28" fmla="*/ 478 w 552"/>
              <a:gd name="T29" fmla="*/ 1108 h 1306"/>
              <a:gd name="T30" fmla="*/ 437 w 552"/>
              <a:gd name="T31" fmla="*/ 925 h 1306"/>
              <a:gd name="T32" fmla="*/ 474 w 552"/>
              <a:gd name="T33" fmla="*/ 811 h 1306"/>
              <a:gd name="T34" fmla="*/ 536 w 552"/>
              <a:gd name="T35" fmla="*/ 787 h 1306"/>
              <a:gd name="T36" fmla="*/ 506 w 552"/>
              <a:gd name="T37" fmla="*/ 575 h 1306"/>
              <a:gd name="T38" fmla="*/ 517 w 552"/>
              <a:gd name="T39" fmla="*/ 555 h 1306"/>
              <a:gd name="T40" fmla="*/ 552 w 552"/>
              <a:gd name="T41" fmla="*/ 570 h 1306"/>
              <a:gd name="T42" fmla="*/ 532 w 552"/>
              <a:gd name="T43" fmla="*/ 506 h 1306"/>
              <a:gd name="T44" fmla="*/ 467 w 552"/>
              <a:gd name="T45" fmla="*/ 419 h 1306"/>
              <a:gd name="T46" fmla="*/ 345 w 552"/>
              <a:gd name="T47" fmla="*/ 226 h 1306"/>
              <a:gd name="T48" fmla="*/ 317 w 552"/>
              <a:gd name="T49" fmla="*/ 189 h 1306"/>
              <a:gd name="T50" fmla="*/ 256 w 552"/>
              <a:gd name="T51" fmla="*/ 56 h 1306"/>
              <a:gd name="T52" fmla="*/ 190 w 552"/>
              <a:gd name="T53" fmla="*/ 2 h 1306"/>
              <a:gd name="T54" fmla="*/ 140 w 552"/>
              <a:gd name="T55" fmla="*/ 19 h 1306"/>
              <a:gd name="T56" fmla="*/ 108 w 552"/>
              <a:gd name="T57" fmla="*/ 121 h 1306"/>
              <a:gd name="T58" fmla="*/ 39 w 552"/>
              <a:gd name="T59" fmla="*/ 226 h 1306"/>
              <a:gd name="T60" fmla="*/ 20 w 552"/>
              <a:gd name="T61" fmla="*/ 273 h 1306"/>
              <a:gd name="T62" fmla="*/ 224 w 552"/>
              <a:gd name="T63" fmla="*/ 757 h 1306"/>
              <a:gd name="T64" fmla="*/ 256 w 552"/>
              <a:gd name="T65" fmla="*/ 717 h 1306"/>
              <a:gd name="T66" fmla="*/ 295 w 552"/>
              <a:gd name="T67" fmla="*/ 815 h 1306"/>
              <a:gd name="T68" fmla="*/ 287 w 552"/>
              <a:gd name="T69" fmla="*/ 923 h 1306"/>
              <a:gd name="T70" fmla="*/ 280 w 552"/>
              <a:gd name="T71" fmla="*/ 923 h 1306"/>
              <a:gd name="T72" fmla="*/ 274 w 552"/>
              <a:gd name="T73" fmla="*/ 863 h 1306"/>
              <a:gd name="T74" fmla="*/ 252 w 552"/>
              <a:gd name="T75" fmla="*/ 828 h 1306"/>
              <a:gd name="T76" fmla="*/ 248 w 552"/>
              <a:gd name="T77" fmla="*/ 762 h 1306"/>
              <a:gd name="T78" fmla="*/ 149 w 552"/>
              <a:gd name="T79" fmla="*/ 1112 h 1306"/>
              <a:gd name="T80" fmla="*/ 155 w 552"/>
              <a:gd name="T81" fmla="*/ 1205 h 1306"/>
              <a:gd name="T82" fmla="*/ 108 w 552"/>
              <a:gd name="T83" fmla="*/ 1093 h 1306"/>
              <a:gd name="T84" fmla="*/ 444 w 552"/>
              <a:gd name="T85" fmla="*/ 1108 h 1306"/>
              <a:gd name="T86" fmla="*/ 401 w 552"/>
              <a:gd name="T87" fmla="*/ 1265 h 1306"/>
              <a:gd name="T88" fmla="*/ 351 w 552"/>
              <a:gd name="T89" fmla="*/ 1164 h 1306"/>
              <a:gd name="T90" fmla="*/ 403 w 552"/>
              <a:gd name="T91" fmla="*/ 1117 h 1306"/>
              <a:gd name="T92" fmla="*/ 403 w 552"/>
              <a:gd name="T93" fmla="*/ 1110 h 1306"/>
              <a:gd name="T94" fmla="*/ 403 w 552"/>
              <a:gd name="T95" fmla="*/ 1078 h 1306"/>
              <a:gd name="T96" fmla="*/ 383 w 552"/>
              <a:gd name="T97" fmla="*/ 1048 h 1306"/>
              <a:gd name="T98" fmla="*/ 369 w 552"/>
              <a:gd name="T99" fmla="*/ 968 h 1306"/>
              <a:gd name="T100" fmla="*/ 422 w 552"/>
              <a:gd name="T101" fmla="*/ 975 h 1306"/>
              <a:gd name="T102" fmla="*/ 412 w 552"/>
              <a:gd name="T103" fmla="*/ 983 h 1306"/>
              <a:gd name="T104" fmla="*/ 257 w 552"/>
              <a:gd name="T105" fmla="*/ 953 h 1306"/>
              <a:gd name="T106" fmla="*/ 450 w 552"/>
              <a:gd name="T107" fmla="*/ 831 h 1306"/>
              <a:gd name="T108" fmla="*/ 435 w 552"/>
              <a:gd name="T109" fmla="*/ 863 h 1306"/>
              <a:gd name="T110" fmla="*/ 412 w 552"/>
              <a:gd name="T111" fmla="*/ 542 h 1306"/>
              <a:gd name="T112" fmla="*/ 390 w 552"/>
              <a:gd name="T113" fmla="*/ 533 h 1306"/>
              <a:gd name="T114" fmla="*/ 397 w 552"/>
              <a:gd name="T115" fmla="*/ 454 h 1306"/>
              <a:gd name="T116" fmla="*/ 403 w 552"/>
              <a:gd name="T117" fmla="*/ 482 h 1306"/>
              <a:gd name="T118" fmla="*/ 355 w 552"/>
              <a:gd name="T119" fmla="*/ 394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2" h="1306">
                <a:moveTo>
                  <a:pt x="16" y="297"/>
                </a:moveTo>
                <a:lnTo>
                  <a:pt x="16" y="297"/>
                </a:lnTo>
                <a:lnTo>
                  <a:pt x="24" y="291"/>
                </a:lnTo>
                <a:lnTo>
                  <a:pt x="30" y="282"/>
                </a:lnTo>
                <a:lnTo>
                  <a:pt x="30" y="282"/>
                </a:lnTo>
                <a:lnTo>
                  <a:pt x="30" y="282"/>
                </a:lnTo>
                <a:lnTo>
                  <a:pt x="30" y="282"/>
                </a:lnTo>
                <a:lnTo>
                  <a:pt x="30" y="282"/>
                </a:lnTo>
                <a:lnTo>
                  <a:pt x="20" y="334"/>
                </a:lnTo>
                <a:lnTo>
                  <a:pt x="13" y="394"/>
                </a:lnTo>
                <a:lnTo>
                  <a:pt x="13" y="394"/>
                </a:lnTo>
                <a:lnTo>
                  <a:pt x="13" y="400"/>
                </a:lnTo>
                <a:lnTo>
                  <a:pt x="16" y="409"/>
                </a:lnTo>
                <a:lnTo>
                  <a:pt x="26" y="432"/>
                </a:lnTo>
                <a:lnTo>
                  <a:pt x="43" y="463"/>
                </a:lnTo>
                <a:lnTo>
                  <a:pt x="43" y="463"/>
                </a:lnTo>
                <a:lnTo>
                  <a:pt x="48" y="475"/>
                </a:lnTo>
                <a:lnTo>
                  <a:pt x="50" y="478"/>
                </a:lnTo>
                <a:lnTo>
                  <a:pt x="56" y="476"/>
                </a:lnTo>
                <a:lnTo>
                  <a:pt x="56" y="476"/>
                </a:lnTo>
                <a:lnTo>
                  <a:pt x="24" y="547"/>
                </a:lnTo>
                <a:lnTo>
                  <a:pt x="24" y="547"/>
                </a:lnTo>
                <a:lnTo>
                  <a:pt x="15" y="602"/>
                </a:lnTo>
                <a:lnTo>
                  <a:pt x="9" y="639"/>
                </a:lnTo>
                <a:lnTo>
                  <a:pt x="9" y="656"/>
                </a:lnTo>
                <a:lnTo>
                  <a:pt x="9" y="656"/>
                </a:lnTo>
                <a:lnTo>
                  <a:pt x="13" y="661"/>
                </a:lnTo>
                <a:lnTo>
                  <a:pt x="24" y="669"/>
                </a:lnTo>
                <a:lnTo>
                  <a:pt x="54" y="689"/>
                </a:lnTo>
                <a:lnTo>
                  <a:pt x="86" y="710"/>
                </a:lnTo>
                <a:lnTo>
                  <a:pt x="97" y="714"/>
                </a:lnTo>
                <a:lnTo>
                  <a:pt x="99" y="716"/>
                </a:lnTo>
                <a:lnTo>
                  <a:pt x="101" y="714"/>
                </a:lnTo>
                <a:lnTo>
                  <a:pt x="101" y="714"/>
                </a:lnTo>
                <a:lnTo>
                  <a:pt x="99" y="699"/>
                </a:lnTo>
                <a:lnTo>
                  <a:pt x="99" y="688"/>
                </a:lnTo>
                <a:lnTo>
                  <a:pt x="101" y="676"/>
                </a:lnTo>
                <a:lnTo>
                  <a:pt x="101" y="676"/>
                </a:lnTo>
                <a:lnTo>
                  <a:pt x="106" y="654"/>
                </a:lnTo>
                <a:lnTo>
                  <a:pt x="108" y="646"/>
                </a:lnTo>
                <a:lnTo>
                  <a:pt x="153" y="680"/>
                </a:lnTo>
                <a:lnTo>
                  <a:pt x="153" y="680"/>
                </a:lnTo>
                <a:lnTo>
                  <a:pt x="147" y="695"/>
                </a:lnTo>
                <a:lnTo>
                  <a:pt x="136" y="727"/>
                </a:lnTo>
                <a:lnTo>
                  <a:pt x="136" y="727"/>
                </a:lnTo>
                <a:lnTo>
                  <a:pt x="129" y="759"/>
                </a:lnTo>
                <a:lnTo>
                  <a:pt x="129" y="759"/>
                </a:lnTo>
                <a:lnTo>
                  <a:pt x="119" y="779"/>
                </a:lnTo>
                <a:lnTo>
                  <a:pt x="112" y="796"/>
                </a:lnTo>
                <a:lnTo>
                  <a:pt x="112" y="802"/>
                </a:lnTo>
                <a:lnTo>
                  <a:pt x="110" y="805"/>
                </a:lnTo>
                <a:lnTo>
                  <a:pt x="110" y="805"/>
                </a:lnTo>
                <a:lnTo>
                  <a:pt x="114" y="815"/>
                </a:lnTo>
                <a:lnTo>
                  <a:pt x="119" y="822"/>
                </a:lnTo>
                <a:lnTo>
                  <a:pt x="129" y="830"/>
                </a:lnTo>
                <a:lnTo>
                  <a:pt x="119" y="839"/>
                </a:lnTo>
                <a:lnTo>
                  <a:pt x="106" y="843"/>
                </a:lnTo>
                <a:lnTo>
                  <a:pt x="106" y="843"/>
                </a:lnTo>
                <a:lnTo>
                  <a:pt x="91" y="845"/>
                </a:lnTo>
                <a:lnTo>
                  <a:pt x="76" y="845"/>
                </a:lnTo>
                <a:lnTo>
                  <a:pt x="46" y="897"/>
                </a:lnTo>
                <a:lnTo>
                  <a:pt x="46" y="975"/>
                </a:lnTo>
                <a:lnTo>
                  <a:pt x="72" y="1018"/>
                </a:lnTo>
                <a:lnTo>
                  <a:pt x="76" y="1035"/>
                </a:lnTo>
                <a:lnTo>
                  <a:pt x="61" y="1050"/>
                </a:lnTo>
                <a:lnTo>
                  <a:pt x="59" y="1058"/>
                </a:lnTo>
                <a:lnTo>
                  <a:pt x="65" y="1065"/>
                </a:lnTo>
                <a:lnTo>
                  <a:pt x="59" y="1078"/>
                </a:lnTo>
                <a:lnTo>
                  <a:pt x="43" y="1078"/>
                </a:lnTo>
                <a:lnTo>
                  <a:pt x="43" y="1078"/>
                </a:lnTo>
                <a:lnTo>
                  <a:pt x="39" y="1078"/>
                </a:lnTo>
                <a:lnTo>
                  <a:pt x="37" y="1080"/>
                </a:lnTo>
                <a:lnTo>
                  <a:pt x="35" y="1084"/>
                </a:lnTo>
                <a:lnTo>
                  <a:pt x="35" y="1084"/>
                </a:lnTo>
                <a:lnTo>
                  <a:pt x="37" y="1087"/>
                </a:lnTo>
                <a:lnTo>
                  <a:pt x="41" y="1089"/>
                </a:lnTo>
                <a:lnTo>
                  <a:pt x="44" y="1091"/>
                </a:lnTo>
                <a:lnTo>
                  <a:pt x="76" y="1091"/>
                </a:lnTo>
                <a:lnTo>
                  <a:pt x="78" y="1101"/>
                </a:lnTo>
                <a:lnTo>
                  <a:pt x="84" y="1106"/>
                </a:lnTo>
                <a:lnTo>
                  <a:pt x="84" y="1106"/>
                </a:lnTo>
                <a:lnTo>
                  <a:pt x="86" y="1125"/>
                </a:lnTo>
                <a:lnTo>
                  <a:pt x="91" y="1145"/>
                </a:lnTo>
                <a:lnTo>
                  <a:pt x="97" y="1170"/>
                </a:lnTo>
                <a:lnTo>
                  <a:pt x="104" y="1194"/>
                </a:lnTo>
                <a:lnTo>
                  <a:pt x="115" y="1215"/>
                </a:lnTo>
                <a:lnTo>
                  <a:pt x="121" y="1224"/>
                </a:lnTo>
                <a:lnTo>
                  <a:pt x="127" y="1231"/>
                </a:lnTo>
                <a:lnTo>
                  <a:pt x="134" y="1237"/>
                </a:lnTo>
                <a:lnTo>
                  <a:pt x="143" y="1241"/>
                </a:lnTo>
                <a:lnTo>
                  <a:pt x="143" y="1241"/>
                </a:lnTo>
                <a:lnTo>
                  <a:pt x="158" y="1241"/>
                </a:lnTo>
                <a:lnTo>
                  <a:pt x="170" y="1239"/>
                </a:lnTo>
                <a:lnTo>
                  <a:pt x="181" y="1235"/>
                </a:lnTo>
                <a:lnTo>
                  <a:pt x="188" y="1228"/>
                </a:lnTo>
                <a:lnTo>
                  <a:pt x="196" y="1218"/>
                </a:lnTo>
                <a:lnTo>
                  <a:pt x="199" y="1209"/>
                </a:lnTo>
                <a:lnTo>
                  <a:pt x="207" y="1190"/>
                </a:lnTo>
                <a:lnTo>
                  <a:pt x="207" y="1190"/>
                </a:lnTo>
                <a:lnTo>
                  <a:pt x="211" y="1175"/>
                </a:lnTo>
                <a:lnTo>
                  <a:pt x="214" y="1160"/>
                </a:lnTo>
                <a:lnTo>
                  <a:pt x="214" y="1145"/>
                </a:lnTo>
                <a:lnTo>
                  <a:pt x="285" y="1145"/>
                </a:lnTo>
                <a:lnTo>
                  <a:pt x="285" y="1145"/>
                </a:lnTo>
                <a:lnTo>
                  <a:pt x="300" y="1130"/>
                </a:lnTo>
                <a:lnTo>
                  <a:pt x="300" y="1130"/>
                </a:lnTo>
                <a:lnTo>
                  <a:pt x="306" y="1151"/>
                </a:lnTo>
                <a:lnTo>
                  <a:pt x="317" y="1158"/>
                </a:lnTo>
                <a:lnTo>
                  <a:pt x="317" y="1158"/>
                </a:lnTo>
                <a:lnTo>
                  <a:pt x="319" y="1179"/>
                </a:lnTo>
                <a:lnTo>
                  <a:pt x="323" y="1200"/>
                </a:lnTo>
                <a:lnTo>
                  <a:pt x="328" y="1224"/>
                </a:lnTo>
                <a:lnTo>
                  <a:pt x="336" y="1250"/>
                </a:lnTo>
                <a:lnTo>
                  <a:pt x="341" y="1261"/>
                </a:lnTo>
                <a:lnTo>
                  <a:pt x="349" y="1272"/>
                </a:lnTo>
                <a:lnTo>
                  <a:pt x="356" y="1284"/>
                </a:lnTo>
                <a:lnTo>
                  <a:pt x="364" y="1293"/>
                </a:lnTo>
                <a:lnTo>
                  <a:pt x="375" y="1299"/>
                </a:lnTo>
                <a:lnTo>
                  <a:pt x="386" y="1304"/>
                </a:lnTo>
                <a:lnTo>
                  <a:pt x="386" y="1304"/>
                </a:lnTo>
                <a:lnTo>
                  <a:pt x="397" y="1306"/>
                </a:lnTo>
                <a:lnTo>
                  <a:pt x="409" y="1304"/>
                </a:lnTo>
                <a:lnTo>
                  <a:pt x="418" y="1300"/>
                </a:lnTo>
                <a:lnTo>
                  <a:pt x="427" y="1295"/>
                </a:lnTo>
                <a:lnTo>
                  <a:pt x="435" y="1286"/>
                </a:lnTo>
                <a:lnTo>
                  <a:pt x="442" y="1276"/>
                </a:lnTo>
                <a:lnTo>
                  <a:pt x="450" y="1263"/>
                </a:lnTo>
                <a:lnTo>
                  <a:pt x="455" y="1250"/>
                </a:lnTo>
                <a:lnTo>
                  <a:pt x="465" y="1224"/>
                </a:lnTo>
                <a:lnTo>
                  <a:pt x="472" y="1196"/>
                </a:lnTo>
                <a:lnTo>
                  <a:pt x="476" y="1170"/>
                </a:lnTo>
                <a:lnTo>
                  <a:pt x="478" y="1151"/>
                </a:lnTo>
                <a:lnTo>
                  <a:pt x="478" y="1151"/>
                </a:lnTo>
                <a:lnTo>
                  <a:pt x="480" y="1132"/>
                </a:lnTo>
                <a:lnTo>
                  <a:pt x="478" y="1108"/>
                </a:lnTo>
                <a:lnTo>
                  <a:pt x="476" y="1056"/>
                </a:lnTo>
                <a:lnTo>
                  <a:pt x="470" y="1005"/>
                </a:lnTo>
                <a:lnTo>
                  <a:pt x="467" y="985"/>
                </a:lnTo>
                <a:lnTo>
                  <a:pt x="463" y="972"/>
                </a:lnTo>
                <a:lnTo>
                  <a:pt x="463" y="972"/>
                </a:lnTo>
                <a:lnTo>
                  <a:pt x="459" y="960"/>
                </a:lnTo>
                <a:lnTo>
                  <a:pt x="455" y="949"/>
                </a:lnTo>
                <a:lnTo>
                  <a:pt x="444" y="934"/>
                </a:lnTo>
                <a:lnTo>
                  <a:pt x="437" y="925"/>
                </a:lnTo>
                <a:lnTo>
                  <a:pt x="433" y="921"/>
                </a:lnTo>
                <a:lnTo>
                  <a:pt x="433" y="904"/>
                </a:lnTo>
                <a:lnTo>
                  <a:pt x="461" y="830"/>
                </a:lnTo>
                <a:lnTo>
                  <a:pt x="461" y="830"/>
                </a:lnTo>
                <a:lnTo>
                  <a:pt x="465" y="830"/>
                </a:lnTo>
                <a:lnTo>
                  <a:pt x="470" y="826"/>
                </a:lnTo>
                <a:lnTo>
                  <a:pt x="470" y="826"/>
                </a:lnTo>
                <a:lnTo>
                  <a:pt x="472" y="817"/>
                </a:lnTo>
                <a:lnTo>
                  <a:pt x="474" y="811"/>
                </a:lnTo>
                <a:lnTo>
                  <a:pt x="532" y="811"/>
                </a:lnTo>
                <a:lnTo>
                  <a:pt x="532" y="811"/>
                </a:lnTo>
                <a:lnTo>
                  <a:pt x="538" y="805"/>
                </a:lnTo>
                <a:lnTo>
                  <a:pt x="541" y="800"/>
                </a:lnTo>
                <a:lnTo>
                  <a:pt x="541" y="798"/>
                </a:lnTo>
                <a:lnTo>
                  <a:pt x="541" y="796"/>
                </a:lnTo>
                <a:lnTo>
                  <a:pt x="541" y="796"/>
                </a:lnTo>
                <a:lnTo>
                  <a:pt x="538" y="788"/>
                </a:lnTo>
                <a:lnTo>
                  <a:pt x="536" y="787"/>
                </a:lnTo>
                <a:lnTo>
                  <a:pt x="536" y="697"/>
                </a:lnTo>
                <a:lnTo>
                  <a:pt x="530" y="697"/>
                </a:lnTo>
                <a:lnTo>
                  <a:pt x="530" y="697"/>
                </a:lnTo>
                <a:lnTo>
                  <a:pt x="528" y="676"/>
                </a:lnTo>
                <a:lnTo>
                  <a:pt x="523" y="635"/>
                </a:lnTo>
                <a:lnTo>
                  <a:pt x="523" y="635"/>
                </a:lnTo>
                <a:lnTo>
                  <a:pt x="519" y="613"/>
                </a:lnTo>
                <a:lnTo>
                  <a:pt x="513" y="594"/>
                </a:lnTo>
                <a:lnTo>
                  <a:pt x="506" y="575"/>
                </a:lnTo>
                <a:lnTo>
                  <a:pt x="506" y="575"/>
                </a:lnTo>
                <a:lnTo>
                  <a:pt x="470" y="585"/>
                </a:lnTo>
                <a:lnTo>
                  <a:pt x="470" y="585"/>
                </a:lnTo>
                <a:lnTo>
                  <a:pt x="463" y="587"/>
                </a:lnTo>
                <a:lnTo>
                  <a:pt x="463" y="544"/>
                </a:lnTo>
                <a:lnTo>
                  <a:pt x="485" y="544"/>
                </a:lnTo>
                <a:lnTo>
                  <a:pt x="506" y="549"/>
                </a:lnTo>
                <a:lnTo>
                  <a:pt x="506" y="549"/>
                </a:lnTo>
                <a:lnTo>
                  <a:pt x="517" y="555"/>
                </a:lnTo>
                <a:lnTo>
                  <a:pt x="528" y="559"/>
                </a:lnTo>
                <a:lnTo>
                  <a:pt x="536" y="564"/>
                </a:lnTo>
                <a:lnTo>
                  <a:pt x="536" y="564"/>
                </a:lnTo>
                <a:lnTo>
                  <a:pt x="545" y="574"/>
                </a:lnTo>
                <a:lnTo>
                  <a:pt x="547" y="575"/>
                </a:lnTo>
                <a:lnTo>
                  <a:pt x="551" y="575"/>
                </a:lnTo>
                <a:lnTo>
                  <a:pt x="551" y="575"/>
                </a:lnTo>
                <a:lnTo>
                  <a:pt x="552" y="572"/>
                </a:lnTo>
                <a:lnTo>
                  <a:pt x="552" y="570"/>
                </a:lnTo>
                <a:lnTo>
                  <a:pt x="551" y="564"/>
                </a:lnTo>
                <a:lnTo>
                  <a:pt x="551" y="564"/>
                </a:lnTo>
                <a:lnTo>
                  <a:pt x="532" y="547"/>
                </a:lnTo>
                <a:lnTo>
                  <a:pt x="532" y="547"/>
                </a:lnTo>
                <a:lnTo>
                  <a:pt x="534" y="534"/>
                </a:lnTo>
                <a:lnTo>
                  <a:pt x="536" y="518"/>
                </a:lnTo>
                <a:lnTo>
                  <a:pt x="536" y="518"/>
                </a:lnTo>
                <a:lnTo>
                  <a:pt x="534" y="512"/>
                </a:lnTo>
                <a:lnTo>
                  <a:pt x="532" y="506"/>
                </a:lnTo>
                <a:lnTo>
                  <a:pt x="526" y="499"/>
                </a:lnTo>
                <a:lnTo>
                  <a:pt x="510" y="490"/>
                </a:lnTo>
                <a:lnTo>
                  <a:pt x="510" y="490"/>
                </a:lnTo>
                <a:lnTo>
                  <a:pt x="513" y="488"/>
                </a:lnTo>
                <a:lnTo>
                  <a:pt x="513" y="486"/>
                </a:lnTo>
                <a:lnTo>
                  <a:pt x="511" y="482"/>
                </a:lnTo>
                <a:lnTo>
                  <a:pt x="511" y="482"/>
                </a:lnTo>
                <a:lnTo>
                  <a:pt x="467" y="419"/>
                </a:lnTo>
                <a:lnTo>
                  <a:pt x="467" y="419"/>
                </a:lnTo>
                <a:lnTo>
                  <a:pt x="427" y="364"/>
                </a:lnTo>
                <a:lnTo>
                  <a:pt x="427" y="364"/>
                </a:lnTo>
                <a:lnTo>
                  <a:pt x="409" y="336"/>
                </a:lnTo>
                <a:lnTo>
                  <a:pt x="392" y="318"/>
                </a:lnTo>
                <a:lnTo>
                  <a:pt x="392" y="318"/>
                </a:lnTo>
                <a:lnTo>
                  <a:pt x="373" y="280"/>
                </a:lnTo>
                <a:lnTo>
                  <a:pt x="353" y="243"/>
                </a:lnTo>
                <a:lnTo>
                  <a:pt x="353" y="243"/>
                </a:lnTo>
                <a:lnTo>
                  <a:pt x="345" y="226"/>
                </a:lnTo>
                <a:lnTo>
                  <a:pt x="341" y="217"/>
                </a:lnTo>
                <a:lnTo>
                  <a:pt x="338" y="209"/>
                </a:lnTo>
                <a:lnTo>
                  <a:pt x="338" y="209"/>
                </a:lnTo>
                <a:lnTo>
                  <a:pt x="336" y="206"/>
                </a:lnTo>
                <a:lnTo>
                  <a:pt x="334" y="200"/>
                </a:lnTo>
                <a:lnTo>
                  <a:pt x="332" y="194"/>
                </a:lnTo>
                <a:lnTo>
                  <a:pt x="327" y="191"/>
                </a:lnTo>
                <a:lnTo>
                  <a:pt x="327" y="191"/>
                </a:lnTo>
                <a:lnTo>
                  <a:pt x="317" y="189"/>
                </a:lnTo>
                <a:lnTo>
                  <a:pt x="306" y="187"/>
                </a:lnTo>
                <a:lnTo>
                  <a:pt x="295" y="187"/>
                </a:lnTo>
                <a:lnTo>
                  <a:pt x="285" y="185"/>
                </a:lnTo>
                <a:lnTo>
                  <a:pt x="285" y="185"/>
                </a:lnTo>
                <a:lnTo>
                  <a:pt x="272" y="105"/>
                </a:lnTo>
                <a:lnTo>
                  <a:pt x="272" y="105"/>
                </a:lnTo>
                <a:lnTo>
                  <a:pt x="269" y="88"/>
                </a:lnTo>
                <a:lnTo>
                  <a:pt x="263" y="71"/>
                </a:lnTo>
                <a:lnTo>
                  <a:pt x="256" y="56"/>
                </a:lnTo>
                <a:lnTo>
                  <a:pt x="246" y="41"/>
                </a:lnTo>
                <a:lnTo>
                  <a:pt x="237" y="28"/>
                </a:lnTo>
                <a:lnTo>
                  <a:pt x="229" y="19"/>
                </a:lnTo>
                <a:lnTo>
                  <a:pt x="220" y="11"/>
                </a:lnTo>
                <a:lnTo>
                  <a:pt x="213" y="7"/>
                </a:lnTo>
                <a:lnTo>
                  <a:pt x="213" y="7"/>
                </a:lnTo>
                <a:lnTo>
                  <a:pt x="203" y="4"/>
                </a:lnTo>
                <a:lnTo>
                  <a:pt x="196" y="2"/>
                </a:lnTo>
                <a:lnTo>
                  <a:pt x="190" y="2"/>
                </a:lnTo>
                <a:lnTo>
                  <a:pt x="190" y="2"/>
                </a:lnTo>
                <a:lnTo>
                  <a:pt x="186" y="2"/>
                </a:lnTo>
                <a:lnTo>
                  <a:pt x="181" y="0"/>
                </a:lnTo>
                <a:lnTo>
                  <a:pt x="170" y="0"/>
                </a:lnTo>
                <a:lnTo>
                  <a:pt x="162" y="2"/>
                </a:lnTo>
                <a:lnTo>
                  <a:pt x="155" y="6"/>
                </a:lnTo>
                <a:lnTo>
                  <a:pt x="155" y="6"/>
                </a:lnTo>
                <a:lnTo>
                  <a:pt x="147" y="11"/>
                </a:lnTo>
                <a:lnTo>
                  <a:pt x="140" y="19"/>
                </a:lnTo>
                <a:lnTo>
                  <a:pt x="123" y="41"/>
                </a:lnTo>
                <a:lnTo>
                  <a:pt x="110" y="65"/>
                </a:lnTo>
                <a:lnTo>
                  <a:pt x="102" y="80"/>
                </a:lnTo>
                <a:lnTo>
                  <a:pt x="102" y="80"/>
                </a:lnTo>
                <a:lnTo>
                  <a:pt x="102" y="84"/>
                </a:lnTo>
                <a:lnTo>
                  <a:pt x="102" y="90"/>
                </a:lnTo>
                <a:lnTo>
                  <a:pt x="104" y="101"/>
                </a:lnTo>
                <a:lnTo>
                  <a:pt x="108" y="114"/>
                </a:lnTo>
                <a:lnTo>
                  <a:pt x="108" y="121"/>
                </a:lnTo>
                <a:lnTo>
                  <a:pt x="106" y="127"/>
                </a:lnTo>
                <a:lnTo>
                  <a:pt x="106" y="127"/>
                </a:lnTo>
                <a:lnTo>
                  <a:pt x="97" y="164"/>
                </a:lnTo>
                <a:lnTo>
                  <a:pt x="91" y="176"/>
                </a:lnTo>
                <a:lnTo>
                  <a:pt x="87" y="185"/>
                </a:lnTo>
                <a:lnTo>
                  <a:pt x="80" y="194"/>
                </a:lnTo>
                <a:lnTo>
                  <a:pt x="72" y="202"/>
                </a:lnTo>
                <a:lnTo>
                  <a:pt x="72" y="202"/>
                </a:lnTo>
                <a:lnTo>
                  <a:pt x="39" y="226"/>
                </a:lnTo>
                <a:lnTo>
                  <a:pt x="28" y="237"/>
                </a:lnTo>
                <a:lnTo>
                  <a:pt x="18" y="247"/>
                </a:lnTo>
                <a:lnTo>
                  <a:pt x="18" y="247"/>
                </a:lnTo>
                <a:lnTo>
                  <a:pt x="15" y="256"/>
                </a:lnTo>
                <a:lnTo>
                  <a:pt x="15" y="267"/>
                </a:lnTo>
                <a:lnTo>
                  <a:pt x="15" y="280"/>
                </a:lnTo>
                <a:lnTo>
                  <a:pt x="20" y="265"/>
                </a:lnTo>
                <a:lnTo>
                  <a:pt x="20" y="265"/>
                </a:lnTo>
                <a:lnTo>
                  <a:pt x="20" y="273"/>
                </a:lnTo>
                <a:lnTo>
                  <a:pt x="15" y="290"/>
                </a:lnTo>
                <a:lnTo>
                  <a:pt x="15" y="290"/>
                </a:lnTo>
                <a:lnTo>
                  <a:pt x="11" y="295"/>
                </a:lnTo>
                <a:lnTo>
                  <a:pt x="5" y="299"/>
                </a:lnTo>
                <a:lnTo>
                  <a:pt x="0" y="303"/>
                </a:lnTo>
                <a:lnTo>
                  <a:pt x="0" y="303"/>
                </a:lnTo>
                <a:lnTo>
                  <a:pt x="16" y="297"/>
                </a:lnTo>
                <a:lnTo>
                  <a:pt x="16" y="297"/>
                </a:lnTo>
                <a:close/>
                <a:moveTo>
                  <a:pt x="224" y="757"/>
                </a:moveTo>
                <a:lnTo>
                  <a:pt x="224" y="757"/>
                </a:lnTo>
                <a:lnTo>
                  <a:pt x="231" y="729"/>
                </a:lnTo>
                <a:lnTo>
                  <a:pt x="237" y="710"/>
                </a:lnTo>
                <a:lnTo>
                  <a:pt x="241" y="704"/>
                </a:lnTo>
                <a:lnTo>
                  <a:pt x="242" y="701"/>
                </a:lnTo>
                <a:lnTo>
                  <a:pt x="242" y="701"/>
                </a:lnTo>
                <a:lnTo>
                  <a:pt x="246" y="703"/>
                </a:lnTo>
                <a:lnTo>
                  <a:pt x="250" y="706"/>
                </a:lnTo>
                <a:lnTo>
                  <a:pt x="256" y="717"/>
                </a:lnTo>
                <a:lnTo>
                  <a:pt x="263" y="731"/>
                </a:lnTo>
                <a:lnTo>
                  <a:pt x="265" y="738"/>
                </a:lnTo>
                <a:lnTo>
                  <a:pt x="265" y="738"/>
                </a:lnTo>
                <a:lnTo>
                  <a:pt x="267" y="762"/>
                </a:lnTo>
                <a:lnTo>
                  <a:pt x="270" y="783"/>
                </a:lnTo>
                <a:lnTo>
                  <a:pt x="282" y="790"/>
                </a:lnTo>
                <a:lnTo>
                  <a:pt x="282" y="809"/>
                </a:lnTo>
                <a:lnTo>
                  <a:pt x="295" y="815"/>
                </a:lnTo>
                <a:lnTo>
                  <a:pt x="295" y="815"/>
                </a:lnTo>
                <a:lnTo>
                  <a:pt x="293" y="831"/>
                </a:lnTo>
                <a:lnTo>
                  <a:pt x="287" y="859"/>
                </a:lnTo>
                <a:lnTo>
                  <a:pt x="287" y="859"/>
                </a:lnTo>
                <a:lnTo>
                  <a:pt x="285" y="873"/>
                </a:lnTo>
                <a:lnTo>
                  <a:pt x="285" y="889"/>
                </a:lnTo>
                <a:lnTo>
                  <a:pt x="285" y="914"/>
                </a:lnTo>
                <a:lnTo>
                  <a:pt x="285" y="914"/>
                </a:lnTo>
                <a:lnTo>
                  <a:pt x="285" y="917"/>
                </a:lnTo>
                <a:lnTo>
                  <a:pt x="287" y="923"/>
                </a:lnTo>
                <a:lnTo>
                  <a:pt x="289" y="932"/>
                </a:lnTo>
                <a:lnTo>
                  <a:pt x="289" y="932"/>
                </a:lnTo>
                <a:lnTo>
                  <a:pt x="289" y="934"/>
                </a:lnTo>
                <a:lnTo>
                  <a:pt x="287" y="936"/>
                </a:lnTo>
                <a:lnTo>
                  <a:pt x="284" y="938"/>
                </a:lnTo>
                <a:lnTo>
                  <a:pt x="284" y="938"/>
                </a:lnTo>
                <a:lnTo>
                  <a:pt x="282" y="934"/>
                </a:lnTo>
                <a:lnTo>
                  <a:pt x="280" y="923"/>
                </a:lnTo>
                <a:lnTo>
                  <a:pt x="280" y="923"/>
                </a:lnTo>
                <a:lnTo>
                  <a:pt x="274" y="901"/>
                </a:lnTo>
                <a:lnTo>
                  <a:pt x="270" y="888"/>
                </a:lnTo>
                <a:lnTo>
                  <a:pt x="270" y="882"/>
                </a:lnTo>
                <a:lnTo>
                  <a:pt x="270" y="882"/>
                </a:lnTo>
                <a:lnTo>
                  <a:pt x="274" y="876"/>
                </a:lnTo>
                <a:lnTo>
                  <a:pt x="278" y="871"/>
                </a:lnTo>
                <a:lnTo>
                  <a:pt x="278" y="871"/>
                </a:lnTo>
                <a:lnTo>
                  <a:pt x="276" y="867"/>
                </a:lnTo>
                <a:lnTo>
                  <a:pt x="274" y="863"/>
                </a:lnTo>
                <a:lnTo>
                  <a:pt x="272" y="858"/>
                </a:lnTo>
                <a:lnTo>
                  <a:pt x="270" y="856"/>
                </a:lnTo>
                <a:lnTo>
                  <a:pt x="270" y="856"/>
                </a:lnTo>
                <a:lnTo>
                  <a:pt x="272" y="843"/>
                </a:lnTo>
                <a:lnTo>
                  <a:pt x="257" y="839"/>
                </a:lnTo>
                <a:lnTo>
                  <a:pt x="257" y="839"/>
                </a:lnTo>
                <a:lnTo>
                  <a:pt x="256" y="833"/>
                </a:lnTo>
                <a:lnTo>
                  <a:pt x="252" y="828"/>
                </a:lnTo>
                <a:lnTo>
                  <a:pt x="252" y="828"/>
                </a:lnTo>
                <a:lnTo>
                  <a:pt x="250" y="826"/>
                </a:lnTo>
                <a:lnTo>
                  <a:pt x="244" y="822"/>
                </a:lnTo>
                <a:lnTo>
                  <a:pt x="239" y="818"/>
                </a:lnTo>
                <a:lnTo>
                  <a:pt x="239" y="818"/>
                </a:lnTo>
                <a:lnTo>
                  <a:pt x="244" y="805"/>
                </a:lnTo>
                <a:lnTo>
                  <a:pt x="250" y="785"/>
                </a:lnTo>
                <a:lnTo>
                  <a:pt x="250" y="785"/>
                </a:lnTo>
                <a:lnTo>
                  <a:pt x="250" y="770"/>
                </a:lnTo>
                <a:lnTo>
                  <a:pt x="248" y="762"/>
                </a:lnTo>
                <a:lnTo>
                  <a:pt x="246" y="760"/>
                </a:lnTo>
                <a:lnTo>
                  <a:pt x="242" y="759"/>
                </a:lnTo>
                <a:lnTo>
                  <a:pt x="242" y="759"/>
                </a:lnTo>
                <a:lnTo>
                  <a:pt x="231" y="757"/>
                </a:lnTo>
                <a:lnTo>
                  <a:pt x="224" y="757"/>
                </a:lnTo>
                <a:lnTo>
                  <a:pt x="224" y="757"/>
                </a:lnTo>
                <a:close/>
                <a:moveTo>
                  <a:pt x="108" y="1093"/>
                </a:moveTo>
                <a:lnTo>
                  <a:pt x="117" y="1087"/>
                </a:lnTo>
                <a:lnTo>
                  <a:pt x="149" y="1112"/>
                </a:lnTo>
                <a:lnTo>
                  <a:pt x="160" y="1136"/>
                </a:lnTo>
                <a:lnTo>
                  <a:pt x="181" y="1142"/>
                </a:lnTo>
                <a:lnTo>
                  <a:pt x="181" y="1142"/>
                </a:lnTo>
                <a:lnTo>
                  <a:pt x="179" y="1151"/>
                </a:lnTo>
                <a:lnTo>
                  <a:pt x="173" y="1173"/>
                </a:lnTo>
                <a:lnTo>
                  <a:pt x="168" y="1186"/>
                </a:lnTo>
                <a:lnTo>
                  <a:pt x="164" y="1196"/>
                </a:lnTo>
                <a:lnTo>
                  <a:pt x="157" y="1203"/>
                </a:lnTo>
                <a:lnTo>
                  <a:pt x="155" y="1205"/>
                </a:lnTo>
                <a:lnTo>
                  <a:pt x="151" y="1205"/>
                </a:lnTo>
                <a:lnTo>
                  <a:pt x="151" y="1205"/>
                </a:lnTo>
                <a:lnTo>
                  <a:pt x="147" y="1205"/>
                </a:lnTo>
                <a:lnTo>
                  <a:pt x="145" y="1201"/>
                </a:lnTo>
                <a:lnTo>
                  <a:pt x="138" y="1188"/>
                </a:lnTo>
                <a:lnTo>
                  <a:pt x="130" y="1170"/>
                </a:lnTo>
                <a:lnTo>
                  <a:pt x="123" y="1149"/>
                </a:lnTo>
                <a:lnTo>
                  <a:pt x="112" y="1110"/>
                </a:lnTo>
                <a:lnTo>
                  <a:pt x="108" y="1093"/>
                </a:lnTo>
                <a:lnTo>
                  <a:pt x="108" y="1093"/>
                </a:lnTo>
                <a:close/>
                <a:moveTo>
                  <a:pt x="418" y="1142"/>
                </a:moveTo>
                <a:lnTo>
                  <a:pt x="418" y="1142"/>
                </a:lnTo>
                <a:lnTo>
                  <a:pt x="425" y="1140"/>
                </a:lnTo>
                <a:lnTo>
                  <a:pt x="429" y="1136"/>
                </a:lnTo>
                <a:lnTo>
                  <a:pt x="431" y="1130"/>
                </a:lnTo>
                <a:lnTo>
                  <a:pt x="435" y="1127"/>
                </a:lnTo>
                <a:lnTo>
                  <a:pt x="435" y="1108"/>
                </a:lnTo>
                <a:lnTo>
                  <a:pt x="444" y="1108"/>
                </a:lnTo>
                <a:lnTo>
                  <a:pt x="444" y="1108"/>
                </a:lnTo>
                <a:lnTo>
                  <a:pt x="442" y="1132"/>
                </a:lnTo>
                <a:lnTo>
                  <a:pt x="439" y="1158"/>
                </a:lnTo>
                <a:lnTo>
                  <a:pt x="435" y="1186"/>
                </a:lnTo>
                <a:lnTo>
                  <a:pt x="427" y="1216"/>
                </a:lnTo>
                <a:lnTo>
                  <a:pt x="420" y="1243"/>
                </a:lnTo>
                <a:lnTo>
                  <a:pt x="414" y="1252"/>
                </a:lnTo>
                <a:lnTo>
                  <a:pt x="409" y="1259"/>
                </a:lnTo>
                <a:lnTo>
                  <a:pt x="401" y="1265"/>
                </a:lnTo>
                <a:lnTo>
                  <a:pt x="396" y="1269"/>
                </a:lnTo>
                <a:lnTo>
                  <a:pt x="396" y="1269"/>
                </a:lnTo>
                <a:lnTo>
                  <a:pt x="388" y="1267"/>
                </a:lnTo>
                <a:lnTo>
                  <a:pt x="381" y="1261"/>
                </a:lnTo>
                <a:lnTo>
                  <a:pt x="375" y="1256"/>
                </a:lnTo>
                <a:lnTo>
                  <a:pt x="369" y="1244"/>
                </a:lnTo>
                <a:lnTo>
                  <a:pt x="362" y="1220"/>
                </a:lnTo>
                <a:lnTo>
                  <a:pt x="355" y="1192"/>
                </a:lnTo>
                <a:lnTo>
                  <a:pt x="351" y="1164"/>
                </a:lnTo>
                <a:lnTo>
                  <a:pt x="347" y="1140"/>
                </a:lnTo>
                <a:lnTo>
                  <a:pt x="345" y="1115"/>
                </a:lnTo>
                <a:lnTo>
                  <a:pt x="373" y="1115"/>
                </a:lnTo>
                <a:lnTo>
                  <a:pt x="375" y="1110"/>
                </a:lnTo>
                <a:lnTo>
                  <a:pt x="375" y="1110"/>
                </a:lnTo>
                <a:lnTo>
                  <a:pt x="388" y="1110"/>
                </a:lnTo>
                <a:lnTo>
                  <a:pt x="403" y="1110"/>
                </a:lnTo>
                <a:lnTo>
                  <a:pt x="403" y="1110"/>
                </a:lnTo>
                <a:lnTo>
                  <a:pt x="403" y="1117"/>
                </a:lnTo>
                <a:lnTo>
                  <a:pt x="407" y="1127"/>
                </a:lnTo>
                <a:lnTo>
                  <a:pt x="412" y="1138"/>
                </a:lnTo>
                <a:lnTo>
                  <a:pt x="414" y="1140"/>
                </a:lnTo>
                <a:lnTo>
                  <a:pt x="418" y="1142"/>
                </a:lnTo>
                <a:lnTo>
                  <a:pt x="418" y="1142"/>
                </a:lnTo>
                <a:close/>
                <a:moveTo>
                  <a:pt x="403" y="1110"/>
                </a:moveTo>
                <a:lnTo>
                  <a:pt x="403" y="1110"/>
                </a:lnTo>
                <a:lnTo>
                  <a:pt x="403" y="1110"/>
                </a:lnTo>
                <a:lnTo>
                  <a:pt x="403" y="1110"/>
                </a:lnTo>
                <a:lnTo>
                  <a:pt x="403" y="1110"/>
                </a:lnTo>
                <a:lnTo>
                  <a:pt x="403" y="1110"/>
                </a:lnTo>
                <a:close/>
                <a:moveTo>
                  <a:pt x="414" y="1058"/>
                </a:moveTo>
                <a:lnTo>
                  <a:pt x="414" y="1058"/>
                </a:lnTo>
                <a:lnTo>
                  <a:pt x="411" y="1059"/>
                </a:lnTo>
                <a:lnTo>
                  <a:pt x="409" y="1063"/>
                </a:lnTo>
                <a:lnTo>
                  <a:pt x="405" y="1069"/>
                </a:lnTo>
                <a:lnTo>
                  <a:pt x="405" y="1069"/>
                </a:lnTo>
                <a:lnTo>
                  <a:pt x="403" y="1078"/>
                </a:lnTo>
                <a:lnTo>
                  <a:pt x="403" y="1086"/>
                </a:lnTo>
                <a:lnTo>
                  <a:pt x="405" y="1093"/>
                </a:lnTo>
                <a:lnTo>
                  <a:pt x="383" y="1093"/>
                </a:lnTo>
                <a:lnTo>
                  <a:pt x="383" y="1093"/>
                </a:lnTo>
                <a:lnTo>
                  <a:pt x="388" y="1091"/>
                </a:lnTo>
                <a:lnTo>
                  <a:pt x="392" y="1087"/>
                </a:lnTo>
                <a:lnTo>
                  <a:pt x="392" y="1087"/>
                </a:lnTo>
                <a:lnTo>
                  <a:pt x="381" y="1067"/>
                </a:lnTo>
                <a:lnTo>
                  <a:pt x="383" y="1048"/>
                </a:lnTo>
                <a:lnTo>
                  <a:pt x="383" y="1035"/>
                </a:lnTo>
                <a:lnTo>
                  <a:pt x="371" y="1035"/>
                </a:lnTo>
                <a:lnTo>
                  <a:pt x="355" y="1022"/>
                </a:lnTo>
                <a:lnTo>
                  <a:pt x="355" y="1022"/>
                </a:lnTo>
                <a:lnTo>
                  <a:pt x="356" y="1009"/>
                </a:lnTo>
                <a:lnTo>
                  <a:pt x="358" y="996"/>
                </a:lnTo>
                <a:lnTo>
                  <a:pt x="362" y="981"/>
                </a:lnTo>
                <a:lnTo>
                  <a:pt x="362" y="981"/>
                </a:lnTo>
                <a:lnTo>
                  <a:pt x="369" y="968"/>
                </a:lnTo>
                <a:lnTo>
                  <a:pt x="377" y="959"/>
                </a:lnTo>
                <a:lnTo>
                  <a:pt x="384" y="949"/>
                </a:lnTo>
                <a:lnTo>
                  <a:pt x="384" y="949"/>
                </a:lnTo>
                <a:lnTo>
                  <a:pt x="392" y="990"/>
                </a:lnTo>
                <a:lnTo>
                  <a:pt x="399" y="1020"/>
                </a:lnTo>
                <a:lnTo>
                  <a:pt x="403" y="1037"/>
                </a:lnTo>
                <a:lnTo>
                  <a:pt x="414" y="1058"/>
                </a:lnTo>
                <a:close/>
                <a:moveTo>
                  <a:pt x="422" y="975"/>
                </a:moveTo>
                <a:lnTo>
                  <a:pt x="422" y="975"/>
                </a:lnTo>
                <a:lnTo>
                  <a:pt x="425" y="983"/>
                </a:lnTo>
                <a:lnTo>
                  <a:pt x="431" y="1001"/>
                </a:lnTo>
                <a:lnTo>
                  <a:pt x="431" y="1001"/>
                </a:lnTo>
                <a:lnTo>
                  <a:pt x="435" y="1028"/>
                </a:lnTo>
                <a:lnTo>
                  <a:pt x="437" y="1043"/>
                </a:lnTo>
                <a:lnTo>
                  <a:pt x="429" y="1052"/>
                </a:lnTo>
                <a:lnTo>
                  <a:pt x="425" y="1031"/>
                </a:lnTo>
                <a:lnTo>
                  <a:pt x="420" y="1028"/>
                </a:lnTo>
                <a:lnTo>
                  <a:pt x="412" y="983"/>
                </a:lnTo>
                <a:lnTo>
                  <a:pt x="422" y="975"/>
                </a:lnTo>
                <a:close/>
                <a:moveTo>
                  <a:pt x="265" y="904"/>
                </a:moveTo>
                <a:lnTo>
                  <a:pt x="269" y="942"/>
                </a:lnTo>
                <a:lnTo>
                  <a:pt x="278" y="959"/>
                </a:lnTo>
                <a:lnTo>
                  <a:pt x="269" y="968"/>
                </a:lnTo>
                <a:lnTo>
                  <a:pt x="259" y="968"/>
                </a:lnTo>
                <a:lnTo>
                  <a:pt x="259" y="968"/>
                </a:lnTo>
                <a:lnTo>
                  <a:pt x="259" y="962"/>
                </a:lnTo>
                <a:lnTo>
                  <a:pt x="257" y="953"/>
                </a:lnTo>
                <a:lnTo>
                  <a:pt x="257" y="953"/>
                </a:lnTo>
                <a:lnTo>
                  <a:pt x="257" y="951"/>
                </a:lnTo>
                <a:lnTo>
                  <a:pt x="254" y="951"/>
                </a:lnTo>
                <a:lnTo>
                  <a:pt x="248" y="949"/>
                </a:lnTo>
                <a:lnTo>
                  <a:pt x="248" y="923"/>
                </a:lnTo>
                <a:lnTo>
                  <a:pt x="242" y="923"/>
                </a:lnTo>
                <a:lnTo>
                  <a:pt x="242" y="904"/>
                </a:lnTo>
                <a:lnTo>
                  <a:pt x="265" y="904"/>
                </a:lnTo>
                <a:close/>
                <a:moveTo>
                  <a:pt x="450" y="831"/>
                </a:moveTo>
                <a:lnTo>
                  <a:pt x="422" y="912"/>
                </a:lnTo>
                <a:lnTo>
                  <a:pt x="412" y="902"/>
                </a:lnTo>
                <a:lnTo>
                  <a:pt x="412" y="874"/>
                </a:lnTo>
                <a:lnTo>
                  <a:pt x="412" y="874"/>
                </a:lnTo>
                <a:lnTo>
                  <a:pt x="416" y="874"/>
                </a:lnTo>
                <a:lnTo>
                  <a:pt x="424" y="873"/>
                </a:lnTo>
                <a:lnTo>
                  <a:pt x="427" y="871"/>
                </a:lnTo>
                <a:lnTo>
                  <a:pt x="431" y="869"/>
                </a:lnTo>
                <a:lnTo>
                  <a:pt x="435" y="863"/>
                </a:lnTo>
                <a:lnTo>
                  <a:pt x="435" y="858"/>
                </a:lnTo>
                <a:lnTo>
                  <a:pt x="435" y="858"/>
                </a:lnTo>
                <a:lnTo>
                  <a:pt x="433" y="845"/>
                </a:lnTo>
                <a:lnTo>
                  <a:pt x="429" y="837"/>
                </a:lnTo>
                <a:lnTo>
                  <a:pt x="425" y="831"/>
                </a:lnTo>
                <a:lnTo>
                  <a:pt x="425" y="830"/>
                </a:lnTo>
                <a:lnTo>
                  <a:pt x="446" y="830"/>
                </a:lnTo>
                <a:lnTo>
                  <a:pt x="450" y="831"/>
                </a:lnTo>
                <a:close/>
                <a:moveTo>
                  <a:pt x="412" y="542"/>
                </a:moveTo>
                <a:lnTo>
                  <a:pt x="414" y="594"/>
                </a:lnTo>
                <a:lnTo>
                  <a:pt x="403" y="594"/>
                </a:lnTo>
                <a:lnTo>
                  <a:pt x="403" y="594"/>
                </a:lnTo>
                <a:lnTo>
                  <a:pt x="386" y="561"/>
                </a:lnTo>
                <a:lnTo>
                  <a:pt x="386" y="561"/>
                </a:lnTo>
                <a:lnTo>
                  <a:pt x="383" y="551"/>
                </a:lnTo>
                <a:lnTo>
                  <a:pt x="379" y="542"/>
                </a:lnTo>
                <a:lnTo>
                  <a:pt x="377" y="533"/>
                </a:lnTo>
                <a:lnTo>
                  <a:pt x="390" y="533"/>
                </a:lnTo>
                <a:lnTo>
                  <a:pt x="412" y="542"/>
                </a:lnTo>
                <a:close/>
                <a:moveTo>
                  <a:pt x="355" y="394"/>
                </a:moveTo>
                <a:lnTo>
                  <a:pt x="355" y="394"/>
                </a:lnTo>
                <a:lnTo>
                  <a:pt x="368" y="407"/>
                </a:lnTo>
                <a:lnTo>
                  <a:pt x="383" y="426"/>
                </a:lnTo>
                <a:lnTo>
                  <a:pt x="383" y="426"/>
                </a:lnTo>
                <a:lnTo>
                  <a:pt x="392" y="448"/>
                </a:lnTo>
                <a:lnTo>
                  <a:pt x="392" y="448"/>
                </a:lnTo>
                <a:lnTo>
                  <a:pt x="397" y="454"/>
                </a:lnTo>
                <a:lnTo>
                  <a:pt x="403" y="460"/>
                </a:lnTo>
                <a:lnTo>
                  <a:pt x="412" y="463"/>
                </a:lnTo>
                <a:lnTo>
                  <a:pt x="412" y="463"/>
                </a:lnTo>
                <a:lnTo>
                  <a:pt x="412" y="465"/>
                </a:lnTo>
                <a:lnTo>
                  <a:pt x="412" y="467"/>
                </a:lnTo>
                <a:lnTo>
                  <a:pt x="412" y="471"/>
                </a:lnTo>
                <a:lnTo>
                  <a:pt x="412" y="471"/>
                </a:lnTo>
                <a:lnTo>
                  <a:pt x="418" y="482"/>
                </a:lnTo>
                <a:lnTo>
                  <a:pt x="403" y="482"/>
                </a:lnTo>
                <a:lnTo>
                  <a:pt x="403" y="493"/>
                </a:lnTo>
                <a:lnTo>
                  <a:pt x="377" y="514"/>
                </a:lnTo>
                <a:lnTo>
                  <a:pt x="377" y="514"/>
                </a:lnTo>
                <a:lnTo>
                  <a:pt x="371" y="495"/>
                </a:lnTo>
                <a:lnTo>
                  <a:pt x="368" y="482"/>
                </a:lnTo>
                <a:lnTo>
                  <a:pt x="366" y="473"/>
                </a:lnTo>
                <a:lnTo>
                  <a:pt x="366" y="473"/>
                </a:lnTo>
                <a:lnTo>
                  <a:pt x="355" y="394"/>
                </a:lnTo>
                <a:lnTo>
                  <a:pt x="355" y="39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D3F0041F-E0EC-4DF6-8C3C-84CFE8EE4E39}"/>
              </a:ext>
            </a:extLst>
          </p:cNvPr>
          <p:cNvSpPr>
            <a:spLocks noEditPoints="1"/>
          </p:cNvSpPr>
          <p:nvPr/>
        </p:nvSpPr>
        <p:spPr bwMode="auto">
          <a:xfrm>
            <a:off x="487692" y="2802144"/>
            <a:ext cx="1494977" cy="1418366"/>
          </a:xfrm>
          <a:custGeom>
            <a:avLst/>
            <a:gdLst>
              <a:gd name="T0" fmla="*/ 547 w 1405"/>
              <a:gd name="T1" fmla="*/ 23 h 1333"/>
              <a:gd name="T2" fmla="*/ 386 w 1405"/>
              <a:gd name="T3" fmla="*/ 177 h 1333"/>
              <a:gd name="T4" fmla="*/ 295 w 1405"/>
              <a:gd name="T5" fmla="*/ 510 h 1333"/>
              <a:gd name="T6" fmla="*/ 336 w 1405"/>
              <a:gd name="T7" fmla="*/ 610 h 1333"/>
              <a:gd name="T8" fmla="*/ 411 w 1405"/>
              <a:gd name="T9" fmla="*/ 689 h 1333"/>
              <a:gd name="T10" fmla="*/ 197 w 1405"/>
              <a:gd name="T11" fmla="*/ 716 h 1333"/>
              <a:gd name="T12" fmla="*/ 228 w 1405"/>
              <a:gd name="T13" fmla="*/ 739 h 1333"/>
              <a:gd name="T14" fmla="*/ 491 w 1405"/>
              <a:gd name="T15" fmla="*/ 823 h 1333"/>
              <a:gd name="T16" fmla="*/ 362 w 1405"/>
              <a:gd name="T17" fmla="*/ 829 h 1333"/>
              <a:gd name="T18" fmla="*/ 60 w 1405"/>
              <a:gd name="T19" fmla="*/ 895 h 1333"/>
              <a:gd name="T20" fmla="*/ 23 w 1405"/>
              <a:gd name="T21" fmla="*/ 1153 h 1333"/>
              <a:gd name="T22" fmla="*/ 204 w 1405"/>
              <a:gd name="T23" fmla="*/ 1324 h 1333"/>
              <a:gd name="T24" fmla="*/ 514 w 1405"/>
              <a:gd name="T25" fmla="*/ 1187 h 1333"/>
              <a:gd name="T26" fmla="*/ 593 w 1405"/>
              <a:gd name="T27" fmla="*/ 1219 h 1333"/>
              <a:gd name="T28" fmla="*/ 654 w 1405"/>
              <a:gd name="T29" fmla="*/ 1203 h 1333"/>
              <a:gd name="T30" fmla="*/ 722 w 1405"/>
              <a:gd name="T31" fmla="*/ 1190 h 1333"/>
              <a:gd name="T32" fmla="*/ 678 w 1405"/>
              <a:gd name="T33" fmla="*/ 1112 h 1333"/>
              <a:gd name="T34" fmla="*/ 787 w 1405"/>
              <a:gd name="T35" fmla="*/ 797 h 1333"/>
              <a:gd name="T36" fmla="*/ 876 w 1405"/>
              <a:gd name="T37" fmla="*/ 974 h 1333"/>
              <a:gd name="T38" fmla="*/ 929 w 1405"/>
              <a:gd name="T39" fmla="*/ 1224 h 1333"/>
              <a:gd name="T40" fmla="*/ 1120 w 1405"/>
              <a:gd name="T41" fmla="*/ 1333 h 1333"/>
              <a:gd name="T42" fmla="*/ 1333 w 1405"/>
              <a:gd name="T43" fmla="*/ 1236 h 1333"/>
              <a:gd name="T44" fmla="*/ 1396 w 1405"/>
              <a:gd name="T45" fmla="*/ 1006 h 1333"/>
              <a:gd name="T46" fmla="*/ 1201 w 1405"/>
              <a:gd name="T47" fmla="*/ 820 h 1333"/>
              <a:gd name="T48" fmla="*/ 1105 w 1405"/>
              <a:gd name="T49" fmla="*/ 792 h 1333"/>
              <a:gd name="T50" fmla="*/ 1128 w 1405"/>
              <a:gd name="T51" fmla="*/ 775 h 1333"/>
              <a:gd name="T52" fmla="*/ 950 w 1405"/>
              <a:gd name="T53" fmla="*/ 653 h 1333"/>
              <a:gd name="T54" fmla="*/ 969 w 1405"/>
              <a:gd name="T55" fmla="*/ 600 h 1333"/>
              <a:gd name="T56" fmla="*/ 1016 w 1405"/>
              <a:gd name="T57" fmla="*/ 569 h 1333"/>
              <a:gd name="T58" fmla="*/ 1010 w 1405"/>
              <a:gd name="T59" fmla="*/ 539 h 1333"/>
              <a:gd name="T60" fmla="*/ 701 w 1405"/>
              <a:gd name="T61" fmla="*/ 339 h 1333"/>
              <a:gd name="T62" fmla="*/ 715 w 1405"/>
              <a:gd name="T63" fmla="*/ 214 h 1333"/>
              <a:gd name="T64" fmla="*/ 690 w 1405"/>
              <a:gd name="T65" fmla="*/ 200 h 1333"/>
              <a:gd name="T66" fmla="*/ 717 w 1405"/>
              <a:gd name="T67" fmla="*/ 117 h 1333"/>
              <a:gd name="T68" fmla="*/ 735 w 1405"/>
              <a:gd name="T69" fmla="*/ 47 h 1333"/>
              <a:gd name="T70" fmla="*/ 704 w 1405"/>
              <a:gd name="T71" fmla="*/ 26 h 1333"/>
              <a:gd name="T72" fmla="*/ 669 w 1405"/>
              <a:gd name="T73" fmla="*/ 991 h 1333"/>
              <a:gd name="T74" fmla="*/ 715 w 1405"/>
              <a:gd name="T75" fmla="*/ 751 h 1333"/>
              <a:gd name="T76" fmla="*/ 798 w 1405"/>
              <a:gd name="T77" fmla="*/ 607 h 1333"/>
              <a:gd name="T78" fmla="*/ 590 w 1405"/>
              <a:gd name="T79" fmla="*/ 472 h 1333"/>
              <a:gd name="T80" fmla="*/ 864 w 1405"/>
              <a:gd name="T81" fmla="*/ 505 h 1333"/>
              <a:gd name="T82" fmla="*/ 876 w 1405"/>
              <a:gd name="T83" fmla="*/ 605 h 1333"/>
              <a:gd name="T84" fmla="*/ 903 w 1405"/>
              <a:gd name="T85" fmla="*/ 674 h 1333"/>
              <a:gd name="T86" fmla="*/ 1170 w 1405"/>
              <a:gd name="T87" fmla="*/ 1080 h 1333"/>
              <a:gd name="T88" fmla="*/ 1050 w 1405"/>
              <a:gd name="T89" fmla="*/ 846 h 1333"/>
              <a:gd name="T90" fmla="*/ 1289 w 1405"/>
              <a:gd name="T91" fmla="*/ 903 h 1333"/>
              <a:gd name="T92" fmla="*/ 1370 w 1405"/>
              <a:gd name="T93" fmla="*/ 1097 h 1333"/>
              <a:gd name="T94" fmla="*/ 1210 w 1405"/>
              <a:gd name="T95" fmla="*/ 1287 h 1333"/>
              <a:gd name="T96" fmla="*/ 1025 w 1405"/>
              <a:gd name="T97" fmla="*/ 1272 h 1333"/>
              <a:gd name="T98" fmla="*/ 897 w 1405"/>
              <a:gd name="T99" fmla="*/ 1029 h 1333"/>
              <a:gd name="T100" fmla="*/ 540 w 1405"/>
              <a:gd name="T101" fmla="*/ 1077 h 1333"/>
              <a:gd name="T102" fmla="*/ 552 w 1405"/>
              <a:gd name="T103" fmla="*/ 981 h 1333"/>
              <a:gd name="T104" fmla="*/ 197 w 1405"/>
              <a:gd name="T105" fmla="*/ 844 h 1333"/>
              <a:gd name="T106" fmla="*/ 290 w 1405"/>
              <a:gd name="T107" fmla="*/ 1035 h 1333"/>
              <a:gd name="T108" fmla="*/ 239 w 1405"/>
              <a:gd name="T109" fmla="*/ 1099 h 1333"/>
              <a:gd name="T110" fmla="*/ 154 w 1405"/>
              <a:gd name="T111" fmla="*/ 1143 h 1333"/>
              <a:gd name="T112" fmla="*/ 354 w 1405"/>
              <a:gd name="T113" fmla="*/ 1283 h 1333"/>
              <a:gd name="T114" fmla="*/ 73 w 1405"/>
              <a:gd name="T115" fmla="*/ 1182 h 1333"/>
              <a:gd name="T116" fmla="*/ 56 w 1405"/>
              <a:gd name="T117" fmla="*/ 956 h 1333"/>
              <a:gd name="T118" fmla="*/ 362 w 1405"/>
              <a:gd name="T119" fmla="*/ 1027 h 1333"/>
              <a:gd name="T120" fmla="*/ 385 w 1405"/>
              <a:gd name="T121" fmla="*/ 1113 h 1333"/>
              <a:gd name="T122" fmla="*/ 365 w 1405"/>
              <a:gd name="T123" fmla="*/ 1074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05" h="1333">
                <a:moveTo>
                  <a:pt x="704" y="26"/>
                </a:moveTo>
                <a:lnTo>
                  <a:pt x="704" y="26"/>
                </a:lnTo>
                <a:lnTo>
                  <a:pt x="693" y="21"/>
                </a:lnTo>
                <a:lnTo>
                  <a:pt x="670" y="12"/>
                </a:lnTo>
                <a:lnTo>
                  <a:pt x="645" y="5"/>
                </a:lnTo>
                <a:lnTo>
                  <a:pt x="634" y="3"/>
                </a:lnTo>
                <a:lnTo>
                  <a:pt x="624" y="2"/>
                </a:lnTo>
                <a:lnTo>
                  <a:pt x="624" y="2"/>
                </a:lnTo>
                <a:lnTo>
                  <a:pt x="608" y="0"/>
                </a:lnTo>
                <a:lnTo>
                  <a:pt x="596" y="0"/>
                </a:lnTo>
                <a:lnTo>
                  <a:pt x="585" y="3"/>
                </a:lnTo>
                <a:lnTo>
                  <a:pt x="579" y="5"/>
                </a:lnTo>
                <a:lnTo>
                  <a:pt x="572" y="8"/>
                </a:lnTo>
                <a:lnTo>
                  <a:pt x="572" y="8"/>
                </a:lnTo>
                <a:lnTo>
                  <a:pt x="553" y="19"/>
                </a:lnTo>
                <a:lnTo>
                  <a:pt x="547" y="23"/>
                </a:lnTo>
                <a:lnTo>
                  <a:pt x="541" y="31"/>
                </a:lnTo>
                <a:lnTo>
                  <a:pt x="541" y="31"/>
                </a:lnTo>
                <a:lnTo>
                  <a:pt x="537" y="35"/>
                </a:lnTo>
                <a:lnTo>
                  <a:pt x="535" y="44"/>
                </a:lnTo>
                <a:lnTo>
                  <a:pt x="531" y="61"/>
                </a:lnTo>
                <a:lnTo>
                  <a:pt x="528" y="81"/>
                </a:lnTo>
                <a:lnTo>
                  <a:pt x="523" y="99"/>
                </a:lnTo>
                <a:lnTo>
                  <a:pt x="523" y="99"/>
                </a:lnTo>
                <a:lnTo>
                  <a:pt x="479" y="110"/>
                </a:lnTo>
                <a:lnTo>
                  <a:pt x="444" y="120"/>
                </a:lnTo>
                <a:lnTo>
                  <a:pt x="431" y="125"/>
                </a:lnTo>
                <a:lnTo>
                  <a:pt x="423" y="128"/>
                </a:lnTo>
                <a:lnTo>
                  <a:pt x="423" y="128"/>
                </a:lnTo>
                <a:lnTo>
                  <a:pt x="415" y="134"/>
                </a:lnTo>
                <a:lnTo>
                  <a:pt x="407" y="145"/>
                </a:lnTo>
                <a:lnTo>
                  <a:pt x="386" y="177"/>
                </a:lnTo>
                <a:lnTo>
                  <a:pt x="367" y="208"/>
                </a:lnTo>
                <a:lnTo>
                  <a:pt x="359" y="220"/>
                </a:lnTo>
                <a:lnTo>
                  <a:pt x="354" y="228"/>
                </a:lnTo>
                <a:lnTo>
                  <a:pt x="354" y="228"/>
                </a:lnTo>
                <a:lnTo>
                  <a:pt x="351" y="233"/>
                </a:lnTo>
                <a:lnTo>
                  <a:pt x="348" y="239"/>
                </a:lnTo>
                <a:lnTo>
                  <a:pt x="342" y="260"/>
                </a:lnTo>
                <a:lnTo>
                  <a:pt x="335" y="288"/>
                </a:lnTo>
                <a:lnTo>
                  <a:pt x="327" y="318"/>
                </a:lnTo>
                <a:lnTo>
                  <a:pt x="315" y="377"/>
                </a:lnTo>
                <a:lnTo>
                  <a:pt x="309" y="411"/>
                </a:lnTo>
                <a:lnTo>
                  <a:pt x="309" y="411"/>
                </a:lnTo>
                <a:lnTo>
                  <a:pt x="304" y="436"/>
                </a:lnTo>
                <a:lnTo>
                  <a:pt x="297" y="473"/>
                </a:lnTo>
                <a:lnTo>
                  <a:pt x="295" y="493"/>
                </a:lnTo>
                <a:lnTo>
                  <a:pt x="295" y="510"/>
                </a:lnTo>
                <a:lnTo>
                  <a:pt x="295" y="517"/>
                </a:lnTo>
                <a:lnTo>
                  <a:pt x="296" y="523"/>
                </a:lnTo>
                <a:lnTo>
                  <a:pt x="297" y="527"/>
                </a:lnTo>
                <a:lnTo>
                  <a:pt x="300" y="529"/>
                </a:lnTo>
                <a:lnTo>
                  <a:pt x="300" y="529"/>
                </a:lnTo>
                <a:lnTo>
                  <a:pt x="306" y="533"/>
                </a:lnTo>
                <a:lnTo>
                  <a:pt x="312" y="534"/>
                </a:lnTo>
                <a:lnTo>
                  <a:pt x="322" y="537"/>
                </a:lnTo>
                <a:lnTo>
                  <a:pt x="333" y="539"/>
                </a:lnTo>
                <a:lnTo>
                  <a:pt x="333" y="539"/>
                </a:lnTo>
                <a:lnTo>
                  <a:pt x="332" y="547"/>
                </a:lnTo>
                <a:lnTo>
                  <a:pt x="331" y="558"/>
                </a:lnTo>
                <a:lnTo>
                  <a:pt x="330" y="570"/>
                </a:lnTo>
                <a:lnTo>
                  <a:pt x="330" y="583"/>
                </a:lnTo>
                <a:lnTo>
                  <a:pt x="332" y="597"/>
                </a:lnTo>
                <a:lnTo>
                  <a:pt x="336" y="610"/>
                </a:lnTo>
                <a:lnTo>
                  <a:pt x="338" y="616"/>
                </a:lnTo>
                <a:lnTo>
                  <a:pt x="342" y="621"/>
                </a:lnTo>
                <a:lnTo>
                  <a:pt x="342" y="621"/>
                </a:lnTo>
                <a:lnTo>
                  <a:pt x="351" y="629"/>
                </a:lnTo>
                <a:lnTo>
                  <a:pt x="362" y="636"/>
                </a:lnTo>
                <a:lnTo>
                  <a:pt x="373" y="642"/>
                </a:lnTo>
                <a:lnTo>
                  <a:pt x="384" y="647"/>
                </a:lnTo>
                <a:lnTo>
                  <a:pt x="402" y="652"/>
                </a:lnTo>
                <a:lnTo>
                  <a:pt x="409" y="654"/>
                </a:lnTo>
                <a:lnTo>
                  <a:pt x="409" y="654"/>
                </a:lnTo>
                <a:lnTo>
                  <a:pt x="407" y="659"/>
                </a:lnTo>
                <a:lnTo>
                  <a:pt x="406" y="665"/>
                </a:lnTo>
                <a:lnTo>
                  <a:pt x="405" y="673"/>
                </a:lnTo>
                <a:lnTo>
                  <a:pt x="406" y="680"/>
                </a:lnTo>
                <a:lnTo>
                  <a:pt x="408" y="687"/>
                </a:lnTo>
                <a:lnTo>
                  <a:pt x="411" y="689"/>
                </a:lnTo>
                <a:lnTo>
                  <a:pt x="414" y="693"/>
                </a:lnTo>
                <a:lnTo>
                  <a:pt x="418" y="694"/>
                </a:lnTo>
                <a:lnTo>
                  <a:pt x="423" y="697"/>
                </a:lnTo>
                <a:lnTo>
                  <a:pt x="423" y="697"/>
                </a:lnTo>
                <a:lnTo>
                  <a:pt x="442" y="700"/>
                </a:lnTo>
                <a:lnTo>
                  <a:pt x="455" y="702"/>
                </a:lnTo>
                <a:lnTo>
                  <a:pt x="465" y="700"/>
                </a:lnTo>
                <a:lnTo>
                  <a:pt x="470" y="734"/>
                </a:lnTo>
                <a:lnTo>
                  <a:pt x="351" y="718"/>
                </a:lnTo>
                <a:lnTo>
                  <a:pt x="351" y="718"/>
                </a:lnTo>
                <a:lnTo>
                  <a:pt x="336" y="716"/>
                </a:lnTo>
                <a:lnTo>
                  <a:pt x="297" y="712"/>
                </a:lnTo>
                <a:lnTo>
                  <a:pt x="273" y="712"/>
                </a:lnTo>
                <a:lnTo>
                  <a:pt x="248" y="711"/>
                </a:lnTo>
                <a:lnTo>
                  <a:pt x="221" y="712"/>
                </a:lnTo>
                <a:lnTo>
                  <a:pt x="197" y="716"/>
                </a:lnTo>
                <a:lnTo>
                  <a:pt x="197" y="716"/>
                </a:lnTo>
                <a:lnTo>
                  <a:pt x="185" y="720"/>
                </a:lnTo>
                <a:lnTo>
                  <a:pt x="172" y="723"/>
                </a:lnTo>
                <a:lnTo>
                  <a:pt x="145" y="732"/>
                </a:lnTo>
                <a:lnTo>
                  <a:pt x="119" y="744"/>
                </a:lnTo>
                <a:lnTo>
                  <a:pt x="93" y="756"/>
                </a:lnTo>
                <a:lnTo>
                  <a:pt x="52" y="776"/>
                </a:lnTo>
                <a:lnTo>
                  <a:pt x="37" y="785"/>
                </a:lnTo>
                <a:lnTo>
                  <a:pt x="37" y="785"/>
                </a:lnTo>
                <a:lnTo>
                  <a:pt x="102" y="767"/>
                </a:lnTo>
                <a:lnTo>
                  <a:pt x="151" y="752"/>
                </a:lnTo>
                <a:lnTo>
                  <a:pt x="170" y="747"/>
                </a:lnTo>
                <a:lnTo>
                  <a:pt x="184" y="745"/>
                </a:lnTo>
                <a:lnTo>
                  <a:pt x="184" y="745"/>
                </a:lnTo>
                <a:lnTo>
                  <a:pt x="204" y="743"/>
                </a:lnTo>
                <a:lnTo>
                  <a:pt x="228" y="739"/>
                </a:lnTo>
                <a:lnTo>
                  <a:pt x="253" y="735"/>
                </a:lnTo>
                <a:lnTo>
                  <a:pt x="271" y="734"/>
                </a:lnTo>
                <a:lnTo>
                  <a:pt x="271" y="734"/>
                </a:lnTo>
                <a:lnTo>
                  <a:pt x="286" y="735"/>
                </a:lnTo>
                <a:lnTo>
                  <a:pt x="313" y="739"/>
                </a:lnTo>
                <a:lnTo>
                  <a:pt x="385" y="750"/>
                </a:lnTo>
                <a:lnTo>
                  <a:pt x="485" y="765"/>
                </a:lnTo>
                <a:lnTo>
                  <a:pt x="509" y="774"/>
                </a:lnTo>
                <a:lnTo>
                  <a:pt x="491" y="810"/>
                </a:lnTo>
                <a:lnTo>
                  <a:pt x="491" y="810"/>
                </a:lnTo>
                <a:lnTo>
                  <a:pt x="491" y="811"/>
                </a:lnTo>
                <a:lnTo>
                  <a:pt x="489" y="815"/>
                </a:lnTo>
                <a:lnTo>
                  <a:pt x="489" y="820"/>
                </a:lnTo>
                <a:lnTo>
                  <a:pt x="490" y="821"/>
                </a:lnTo>
                <a:lnTo>
                  <a:pt x="491" y="823"/>
                </a:lnTo>
                <a:lnTo>
                  <a:pt x="491" y="823"/>
                </a:lnTo>
                <a:lnTo>
                  <a:pt x="494" y="825"/>
                </a:lnTo>
                <a:lnTo>
                  <a:pt x="496" y="827"/>
                </a:lnTo>
                <a:lnTo>
                  <a:pt x="497" y="833"/>
                </a:lnTo>
                <a:lnTo>
                  <a:pt x="499" y="839"/>
                </a:lnTo>
                <a:lnTo>
                  <a:pt x="476" y="843"/>
                </a:lnTo>
                <a:lnTo>
                  <a:pt x="476" y="843"/>
                </a:lnTo>
                <a:lnTo>
                  <a:pt x="459" y="855"/>
                </a:lnTo>
                <a:lnTo>
                  <a:pt x="447" y="864"/>
                </a:lnTo>
                <a:lnTo>
                  <a:pt x="441" y="870"/>
                </a:lnTo>
                <a:lnTo>
                  <a:pt x="441" y="870"/>
                </a:lnTo>
                <a:lnTo>
                  <a:pt x="437" y="874"/>
                </a:lnTo>
                <a:lnTo>
                  <a:pt x="437" y="874"/>
                </a:lnTo>
                <a:lnTo>
                  <a:pt x="419" y="861"/>
                </a:lnTo>
                <a:lnTo>
                  <a:pt x="401" y="850"/>
                </a:lnTo>
                <a:lnTo>
                  <a:pt x="382" y="839"/>
                </a:lnTo>
                <a:lnTo>
                  <a:pt x="362" y="829"/>
                </a:lnTo>
                <a:lnTo>
                  <a:pt x="342" y="822"/>
                </a:lnTo>
                <a:lnTo>
                  <a:pt x="321" y="815"/>
                </a:lnTo>
                <a:lnTo>
                  <a:pt x="300" y="810"/>
                </a:lnTo>
                <a:lnTo>
                  <a:pt x="278" y="808"/>
                </a:lnTo>
                <a:lnTo>
                  <a:pt x="256" y="806"/>
                </a:lnTo>
                <a:lnTo>
                  <a:pt x="234" y="806"/>
                </a:lnTo>
                <a:lnTo>
                  <a:pt x="213" y="809"/>
                </a:lnTo>
                <a:lnTo>
                  <a:pt x="191" y="813"/>
                </a:lnTo>
                <a:lnTo>
                  <a:pt x="169" y="820"/>
                </a:lnTo>
                <a:lnTo>
                  <a:pt x="149" y="828"/>
                </a:lnTo>
                <a:lnTo>
                  <a:pt x="128" y="839"/>
                </a:lnTo>
                <a:lnTo>
                  <a:pt x="108" y="852"/>
                </a:lnTo>
                <a:lnTo>
                  <a:pt x="108" y="852"/>
                </a:lnTo>
                <a:lnTo>
                  <a:pt x="90" y="866"/>
                </a:lnTo>
                <a:lnTo>
                  <a:pt x="74" y="880"/>
                </a:lnTo>
                <a:lnTo>
                  <a:pt x="60" y="895"/>
                </a:lnTo>
                <a:lnTo>
                  <a:pt x="47" y="910"/>
                </a:lnTo>
                <a:lnTo>
                  <a:pt x="37" y="926"/>
                </a:lnTo>
                <a:lnTo>
                  <a:pt x="27" y="942"/>
                </a:lnTo>
                <a:lnTo>
                  <a:pt x="20" y="957"/>
                </a:lnTo>
                <a:lnTo>
                  <a:pt x="12" y="974"/>
                </a:lnTo>
                <a:lnTo>
                  <a:pt x="8" y="990"/>
                </a:lnTo>
                <a:lnTo>
                  <a:pt x="4" y="1007"/>
                </a:lnTo>
                <a:lnTo>
                  <a:pt x="2" y="1024"/>
                </a:lnTo>
                <a:lnTo>
                  <a:pt x="0" y="1039"/>
                </a:lnTo>
                <a:lnTo>
                  <a:pt x="0" y="1056"/>
                </a:lnTo>
                <a:lnTo>
                  <a:pt x="2" y="1073"/>
                </a:lnTo>
                <a:lnTo>
                  <a:pt x="4" y="1089"/>
                </a:lnTo>
                <a:lnTo>
                  <a:pt x="8" y="1106"/>
                </a:lnTo>
                <a:lnTo>
                  <a:pt x="11" y="1121"/>
                </a:lnTo>
                <a:lnTo>
                  <a:pt x="17" y="1137"/>
                </a:lnTo>
                <a:lnTo>
                  <a:pt x="23" y="1153"/>
                </a:lnTo>
                <a:lnTo>
                  <a:pt x="31" y="1169"/>
                </a:lnTo>
                <a:lnTo>
                  <a:pt x="38" y="1183"/>
                </a:lnTo>
                <a:lnTo>
                  <a:pt x="46" y="1197"/>
                </a:lnTo>
                <a:lnTo>
                  <a:pt x="56" y="1211"/>
                </a:lnTo>
                <a:lnTo>
                  <a:pt x="66" y="1224"/>
                </a:lnTo>
                <a:lnTo>
                  <a:pt x="75" y="1237"/>
                </a:lnTo>
                <a:lnTo>
                  <a:pt x="86" y="1249"/>
                </a:lnTo>
                <a:lnTo>
                  <a:pt x="98" y="1260"/>
                </a:lnTo>
                <a:lnTo>
                  <a:pt x="109" y="1271"/>
                </a:lnTo>
                <a:lnTo>
                  <a:pt x="121" y="1282"/>
                </a:lnTo>
                <a:lnTo>
                  <a:pt x="134" y="1290"/>
                </a:lnTo>
                <a:lnTo>
                  <a:pt x="146" y="1299"/>
                </a:lnTo>
                <a:lnTo>
                  <a:pt x="160" y="1306"/>
                </a:lnTo>
                <a:lnTo>
                  <a:pt x="160" y="1306"/>
                </a:lnTo>
                <a:lnTo>
                  <a:pt x="181" y="1317"/>
                </a:lnTo>
                <a:lnTo>
                  <a:pt x="204" y="1324"/>
                </a:lnTo>
                <a:lnTo>
                  <a:pt x="228" y="1330"/>
                </a:lnTo>
                <a:lnTo>
                  <a:pt x="251" y="1333"/>
                </a:lnTo>
                <a:lnTo>
                  <a:pt x="277" y="1333"/>
                </a:lnTo>
                <a:lnTo>
                  <a:pt x="301" y="1330"/>
                </a:lnTo>
                <a:lnTo>
                  <a:pt x="325" y="1325"/>
                </a:lnTo>
                <a:lnTo>
                  <a:pt x="349" y="1318"/>
                </a:lnTo>
                <a:lnTo>
                  <a:pt x="372" y="1308"/>
                </a:lnTo>
                <a:lnTo>
                  <a:pt x="395" y="1296"/>
                </a:lnTo>
                <a:lnTo>
                  <a:pt x="417" y="1283"/>
                </a:lnTo>
                <a:lnTo>
                  <a:pt x="437" y="1267"/>
                </a:lnTo>
                <a:lnTo>
                  <a:pt x="456" y="1249"/>
                </a:lnTo>
                <a:lnTo>
                  <a:pt x="474" y="1229"/>
                </a:lnTo>
                <a:lnTo>
                  <a:pt x="491" y="1207"/>
                </a:lnTo>
                <a:lnTo>
                  <a:pt x="506" y="1184"/>
                </a:lnTo>
                <a:lnTo>
                  <a:pt x="506" y="1184"/>
                </a:lnTo>
                <a:lnTo>
                  <a:pt x="514" y="1187"/>
                </a:lnTo>
                <a:lnTo>
                  <a:pt x="524" y="1188"/>
                </a:lnTo>
                <a:lnTo>
                  <a:pt x="549" y="1189"/>
                </a:lnTo>
                <a:lnTo>
                  <a:pt x="573" y="1189"/>
                </a:lnTo>
                <a:lnTo>
                  <a:pt x="583" y="1190"/>
                </a:lnTo>
                <a:lnTo>
                  <a:pt x="590" y="1190"/>
                </a:lnTo>
                <a:lnTo>
                  <a:pt x="590" y="1190"/>
                </a:lnTo>
                <a:lnTo>
                  <a:pt x="604" y="1194"/>
                </a:lnTo>
                <a:lnTo>
                  <a:pt x="606" y="1195"/>
                </a:lnTo>
                <a:lnTo>
                  <a:pt x="606" y="1208"/>
                </a:lnTo>
                <a:lnTo>
                  <a:pt x="606" y="1208"/>
                </a:lnTo>
                <a:lnTo>
                  <a:pt x="602" y="1208"/>
                </a:lnTo>
                <a:lnTo>
                  <a:pt x="594" y="1210"/>
                </a:lnTo>
                <a:lnTo>
                  <a:pt x="591" y="1211"/>
                </a:lnTo>
                <a:lnTo>
                  <a:pt x="589" y="1213"/>
                </a:lnTo>
                <a:lnTo>
                  <a:pt x="589" y="1216"/>
                </a:lnTo>
                <a:lnTo>
                  <a:pt x="593" y="1219"/>
                </a:lnTo>
                <a:lnTo>
                  <a:pt x="593" y="1219"/>
                </a:lnTo>
                <a:lnTo>
                  <a:pt x="599" y="1224"/>
                </a:lnTo>
                <a:lnTo>
                  <a:pt x="608" y="1226"/>
                </a:lnTo>
                <a:lnTo>
                  <a:pt x="619" y="1229"/>
                </a:lnTo>
                <a:lnTo>
                  <a:pt x="630" y="1229"/>
                </a:lnTo>
                <a:lnTo>
                  <a:pt x="641" y="1230"/>
                </a:lnTo>
                <a:lnTo>
                  <a:pt x="652" y="1229"/>
                </a:lnTo>
                <a:lnTo>
                  <a:pt x="659" y="1228"/>
                </a:lnTo>
                <a:lnTo>
                  <a:pt x="664" y="1226"/>
                </a:lnTo>
                <a:lnTo>
                  <a:pt x="664" y="1226"/>
                </a:lnTo>
                <a:lnTo>
                  <a:pt x="665" y="1224"/>
                </a:lnTo>
                <a:lnTo>
                  <a:pt x="665" y="1220"/>
                </a:lnTo>
                <a:lnTo>
                  <a:pt x="664" y="1217"/>
                </a:lnTo>
                <a:lnTo>
                  <a:pt x="661" y="1213"/>
                </a:lnTo>
                <a:lnTo>
                  <a:pt x="657" y="1207"/>
                </a:lnTo>
                <a:lnTo>
                  <a:pt x="654" y="1203"/>
                </a:lnTo>
                <a:lnTo>
                  <a:pt x="654" y="1203"/>
                </a:lnTo>
                <a:lnTo>
                  <a:pt x="676" y="1211"/>
                </a:lnTo>
                <a:lnTo>
                  <a:pt x="693" y="1216"/>
                </a:lnTo>
                <a:lnTo>
                  <a:pt x="704" y="1218"/>
                </a:lnTo>
                <a:lnTo>
                  <a:pt x="704" y="1218"/>
                </a:lnTo>
                <a:lnTo>
                  <a:pt x="708" y="1217"/>
                </a:lnTo>
                <a:lnTo>
                  <a:pt x="713" y="1216"/>
                </a:lnTo>
                <a:lnTo>
                  <a:pt x="719" y="1214"/>
                </a:lnTo>
                <a:lnTo>
                  <a:pt x="724" y="1211"/>
                </a:lnTo>
                <a:lnTo>
                  <a:pt x="728" y="1207"/>
                </a:lnTo>
                <a:lnTo>
                  <a:pt x="729" y="1205"/>
                </a:lnTo>
                <a:lnTo>
                  <a:pt x="730" y="1202"/>
                </a:lnTo>
                <a:lnTo>
                  <a:pt x="729" y="1200"/>
                </a:lnTo>
                <a:lnTo>
                  <a:pt x="728" y="1197"/>
                </a:lnTo>
                <a:lnTo>
                  <a:pt x="725" y="1194"/>
                </a:lnTo>
                <a:lnTo>
                  <a:pt x="722" y="1190"/>
                </a:lnTo>
                <a:lnTo>
                  <a:pt x="722" y="1190"/>
                </a:lnTo>
                <a:lnTo>
                  <a:pt x="713" y="1185"/>
                </a:lnTo>
                <a:lnTo>
                  <a:pt x="707" y="1181"/>
                </a:lnTo>
                <a:lnTo>
                  <a:pt x="696" y="1176"/>
                </a:lnTo>
                <a:lnTo>
                  <a:pt x="688" y="1171"/>
                </a:lnTo>
                <a:lnTo>
                  <a:pt x="682" y="1169"/>
                </a:lnTo>
                <a:lnTo>
                  <a:pt x="677" y="1164"/>
                </a:lnTo>
                <a:lnTo>
                  <a:pt x="677" y="1164"/>
                </a:lnTo>
                <a:lnTo>
                  <a:pt x="660" y="1149"/>
                </a:lnTo>
                <a:lnTo>
                  <a:pt x="660" y="1149"/>
                </a:lnTo>
                <a:lnTo>
                  <a:pt x="667" y="1142"/>
                </a:lnTo>
                <a:lnTo>
                  <a:pt x="671" y="1137"/>
                </a:lnTo>
                <a:lnTo>
                  <a:pt x="674" y="1132"/>
                </a:lnTo>
                <a:lnTo>
                  <a:pt x="676" y="1126"/>
                </a:lnTo>
                <a:lnTo>
                  <a:pt x="678" y="1120"/>
                </a:lnTo>
                <a:lnTo>
                  <a:pt x="678" y="1112"/>
                </a:lnTo>
                <a:lnTo>
                  <a:pt x="680" y="1103"/>
                </a:lnTo>
                <a:lnTo>
                  <a:pt x="680" y="1103"/>
                </a:lnTo>
                <a:lnTo>
                  <a:pt x="678" y="1091"/>
                </a:lnTo>
                <a:lnTo>
                  <a:pt x="677" y="1080"/>
                </a:lnTo>
                <a:lnTo>
                  <a:pt x="780" y="874"/>
                </a:lnTo>
                <a:lnTo>
                  <a:pt x="780" y="874"/>
                </a:lnTo>
                <a:lnTo>
                  <a:pt x="786" y="866"/>
                </a:lnTo>
                <a:lnTo>
                  <a:pt x="800" y="848"/>
                </a:lnTo>
                <a:lnTo>
                  <a:pt x="807" y="837"/>
                </a:lnTo>
                <a:lnTo>
                  <a:pt x="812" y="828"/>
                </a:lnTo>
                <a:lnTo>
                  <a:pt x="816" y="821"/>
                </a:lnTo>
                <a:lnTo>
                  <a:pt x="816" y="819"/>
                </a:lnTo>
                <a:lnTo>
                  <a:pt x="816" y="816"/>
                </a:lnTo>
                <a:lnTo>
                  <a:pt x="816" y="816"/>
                </a:lnTo>
                <a:lnTo>
                  <a:pt x="799" y="804"/>
                </a:lnTo>
                <a:lnTo>
                  <a:pt x="787" y="797"/>
                </a:lnTo>
                <a:lnTo>
                  <a:pt x="909" y="705"/>
                </a:lnTo>
                <a:lnTo>
                  <a:pt x="909" y="705"/>
                </a:lnTo>
                <a:lnTo>
                  <a:pt x="976" y="810"/>
                </a:lnTo>
                <a:lnTo>
                  <a:pt x="976" y="810"/>
                </a:lnTo>
                <a:lnTo>
                  <a:pt x="990" y="840"/>
                </a:lnTo>
                <a:lnTo>
                  <a:pt x="990" y="840"/>
                </a:lnTo>
                <a:lnTo>
                  <a:pt x="971" y="852"/>
                </a:lnTo>
                <a:lnTo>
                  <a:pt x="971" y="852"/>
                </a:lnTo>
                <a:lnTo>
                  <a:pt x="955" y="866"/>
                </a:lnTo>
                <a:lnTo>
                  <a:pt x="938" y="880"/>
                </a:lnTo>
                <a:lnTo>
                  <a:pt x="924" y="895"/>
                </a:lnTo>
                <a:lnTo>
                  <a:pt x="911" y="910"/>
                </a:lnTo>
                <a:lnTo>
                  <a:pt x="900" y="926"/>
                </a:lnTo>
                <a:lnTo>
                  <a:pt x="891" y="942"/>
                </a:lnTo>
                <a:lnTo>
                  <a:pt x="883" y="957"/>
                </a:lnTo>
                <a:lnTo>
                  <a:pt x="876" y="974"/>
                </a:lnTo>
                <a:lnTo>
                  <a:pt x="871" y="990"/>
                </a:lnTo>
                <a:lnTo>
                  <a:pt x="868" y="1007"/>
                </a:lnTo>
                <a:lnTo>
                  <a:pt x="865" y="1024"/>
                </a:lnTo>
                <a:lnTo>
                  <a:pt x="864" y="1039"/>
                </a:lnTo>
                <a:lnTo>
                  <a:pt x="864" y="1056"/>
                </a:lnTo>
                <a:lnTo>
                  <a:pt x="865" y="1073"/>
                </a:lnTo>
                <a:lnTo>
                  <a:pt x="868" y="1089"/>
                </a:lnTo>
                <a:lnTo>
                  <a:pt x="871" y="1106"/>
                </a:lnTo>
                <a:lnTo>
                  <a:pt x="876" y="1121"/>
                </a:lnTo>
                <a:lnTo>
                  <a:pt x="881" y="1137"/>
                </a:lnTo>
                <a:lnTo>
                  <a:pt x="887" y="1153"/>
                </a:lnTo>
                <a:lnTo>
                  <a:pt x="894" y="1169"/>
                </a:lnTo>
                <a:lnTo>
                  <a:pt x="901" y="1183"/>
                </a:lnTo>
                <a:lnTo>
                  <a:pt x="910" y="1197"/>
                </a:lnTo>
                <a:lnTo>
                  <a:pt x="920" y="1211"/>
                </a:lnTo>
                <a:lnTo>
                  <a:pt x="929" y="1224"/>
                </a:lnTo>
                <a:lnTo>
                  <a:pt x="939" y="1237"/>
                </a:lnTo>
                <a:lnTo>
                  <a:pt x="950" y="1249"/>
                </a:lnTo>
                <a:lnTo>
                  <a:pt x="962" y="1260"/>
                </a:lnTo>
                <a:lnTo>
                  <a:pt x="973" y="1271"/>
                </a:lnTo>
                <a:lnTo>
                  <a:pt x="985" y="1282"/>
                </a:lnTo>
                <a:lnTo>
                  <a:pt x="998" y="1290"/>
                </a:lnTo>
                <a:lnTo>
                  <a:pt x="1010" y="1299"/>
                </a:lnTo>
                <a:lnTo>
                  <a:pt x="1023" y="1306"/>
                </a:lnTo>
                <a:lnTo>
                  <a:pt x="1023" y="1306"/>
                </a:lnTo>
                <a:lnTo>
                  <a:pt x="1037" y="1313"/>
                </a:lnTo>
                <a:lnTo>
                  <a:pt x="1050" y="1318"/>
                </a:lnTo>
                <a:lnTo>
                  <a:pt x="1063" y="1323"/>
                </a:lnTo>
                <a:lnTo>
                  <a:pt x="1078" y="1327"/>
                </a:lnTo>
                <a:lnTo>
                  <a:pt x="1091" y="1330"/>
                </a:lnTo>
                <a:lnTo>
                  <a:pt x="1105" y="1331"/>
                </a:lnTo>
                <a:lnTo>
                  <a:pt x="1120" y="1333"/>
                </a:lnTo>
                <a:lnTo>
                  <a:pt x="1134" y="1333"/>
                </a:lnTo>
                <a:lnTo>
                  <a:pt x="1149" y="1331"/>
                </a:lnTo>
                <a:lnTo>
                  <a:pt x="1163" y="1330"/>
                </a:lnTo>
                <a:lnTo>
                  <a:pt x="1178" y="1328"/>
                </a:lnTo>
                <a:lnTo>
                  <a:pt x="1192" y="1324"/>
                </a:lnTo>
                <a:lnTo>
                  <a:pt x="1207" y="1321"/>
                </a:lnTo>
                <a:lnTo>
                  <a:pt x="1220" y="1315"/>
                </a:lnTo>
                <a:lnTo>
                  <a:pt x="1234" y="1310"/>
                </a:lnTo>
                <a:lnTo>
                  <a:pt x="1248" y="1302"/>
                </a:lnTo>
                <a:lnTo>
                  <a:pt x="1261" y="1295"/>
                </a:lnTo>
                <a:lnTo>
                  <a:pt x="1274" y="1287"/>
                </a:lnTo>
                <a:lnTo>
                  <a:pt x="1286" y="1278"/>
                </a:lnTo>
                <a:lnTo>
                  <a:pt x="1300" y="1269"/>
                </a:lnTo>
                <a:lnTo>
                  <a:pt x="1310" y="1259"/>
                </a:lnTo>
                <a:lnTo>
                  <a:pt x="1322" y="1247"/>
                </a:lnTo>
                <a:lnTo>
                  <a:pt x="1333" y="1236"/>
                </a:lnTo>
                <a:lnTo>
                  <a:pt x="1343" y="1223"/>
                </a:lnTo>
                <a:lnTo>
                  <a:pt x="1353" y="1211"/>
                </a:lnTo>
                <a:lnTo>
                  <a:pt x="1362" y="1196"/>
                </a:lnTo>
                <a:lnTo>
                  <a:pt x="1371" y="1182"/>
                </a:lnTo>
                <a:lnTo>
                  <a:pt x="1378" y="1167"/>
                </a:lnTo>
                <a:lnTo>
                  <a:pt x="1385" y="1152"/>
                </a:lnTo>
                <a:lnTo>
                  <a:pt x="1391" y="1136"/>
                </a:lnTo>
                <a:lnTo>
                  <a:pt x="1396" y="1119"/>
                </a:lnTo>
                <a:lnTo>
                  <a:pt x="1401" y="1102"/>
                </a:lnTo>
                <a:lnTo>
                  <a:pt x="1401" y="1102"/>
                </a:lnTo>
                <a:lnTo>
                  <a:pt x="1403" y="1085"/>
                </a:lnTo>
                <a:lnTo>
                  <a:pt x="1405" y="1070"/>
                </a:lnTo>
                <a:lnTo>
                  <a:pt x="1405" y="1054"/>
                </a:lnTo>
                <a:lnTo>
                  <a:pt x="1402" y="1037"/>
                </a:lnTo>
                <a:lnTo>
                  <a:pt x="1400" y="1021"/>
                </a:lnTo>
                <a:lnTo>
                  <a:pt x="1396" y="1006"/>
                </a:lnTo>
                <a:lnTo>
                  <a:pt x="1390" y="990"/>
                </a:lnTo>
                <a:lnTo>
                  <a:pt x="1384" y="975"/>
                </a:lnTo>
                <a:lnTo>
                  <a:pt x="1376" y="960"/>
                </a:lnTo>
                <a:lnTo>
                  <a:pt x="1367" y="946"/>
                </a:lnTo>
                <a:lnTo>
                  <a:pt x="1357" y="932"/>
                </a:lnTo>
                <a:lnTo>
                  <a:pt x="1347" y="919"/>
                </a:lnTo>
                <a:lnTo>
                  <a:pt x="1335" y="905"/>
                </a:lnTo>
                <a:lnTo>
                  <a:pt x="1322" y="893"/>
                </a:lnTo>
                <a:lnTo>
                  <a:pt x="1309" y="881"/>
                </a:lnTo>
                <a:lnTo>
                  <a:pt x="1296" y="870"/>
                </a:lnTo>
                <a:lnTo>
                  <a:pt x="1280" y="860"/>
                </a:lnTo>
                <a:lnTo>
                  <a:pt x="1266" y="850"/>
                </a:lnTo>
                <a:lnTo>
                  <a:pt x="1250" y="841"/>
                </a:lnTo>
                <a:lnTo>
                  <a:pt x="1234" y="833"/>
                </a:lnTo>
                <a:lnTo>
                  <a:pt x="1218" y="826"/>
                </a:lnTo>
                <a:lnTo>
                  <a:pt x="1201" y="820"/>
                </a:lnTo>
                <a:lnTo>
                  <a:pt x="1183" y="815"/>
                </a:lnTo>
                <a:lnTo>
                  <a:pt x="1166" y="811"/>
                </a:lnTo>
                <a:lnTo>
                  <a:pt x="1148" y="808"/>
                </a:lnTo>
                <a:lnTo>
                  <a:pt x="1129" y="806"/>
                </a:lnTo>
                <a:lnTo>
                  <a:pt x="1111" y="806"/>
                </a:lnTo>
                <a:lnTo>
                  <a:pt x="1095" y="806"/>
                </a:lnTo>
                <a:lnTo>
                  <a:pt x="1076" y="809"/>
                </a:lnTo>
                <a:lnTo>
                  <a:pt x="1058" y="813"/>
                </a:lnTo>
                <a:lnTo>
                  <a:pt x="1040" y="817"/>
                </a:lnTo>
                <a:lnTo>
                  <a:pt x="1023" y="823"/>
                </a:lnTo>
                <a:lnTo>
                  <a:pt x="1012" y="797"/>
                </a:lnTo>
                <a:lnTo>
                  <a:pt x="1012" y="797"/>
                </a:lnTo>
                <a:lnTo>
                  <a:pt x="1017" y="794"/>
                </a:lnTo>
                <a:lnTo>
                  <a:pt x="1023" y="793"/>
                </a:lnTo>
                <a:lnTo>
                  <a:pt x="1041" y="792"/>
                </a:lnTo>
                <a:lnTo>
                  <a:pt x="1105" y="792"/>
                </a:lnTo>
                <a:lnTo>
                  <a:pt x="1105" y="792"/>
                </a:lnTo>
                <a:lnTo>
                  <a:pt x="1127" y="793"/>
                </a:lnTo>
                <a:lnTo>
                  <a:pt x="1149" y="794"/>
                </a:lnTo>
                <a:lnTo>
                  <a:pt x="1189" y="799"/>
                </a:lnTo>
                <a:lnTo>
                  <a:pt x="1219" y="804"/>
                </a:lnTo>
                <a:lnTo>
                  <a:pt x="1227" y="805"/>
                </a:lnTo>
                <a:lnTo>
                  <a:pt x="1231" y="805"/>
                </a:lnTo>
                <a:lnTo>
                  <a:pt x="1231" y="805"/>
                </a:lnTo>
                <a:lnTo>
                  <a:pt x="1230" y="804"/>
                </a:lnTo>
                <a:lnTo>
                  <a:pt x="1224" y="800"/>
                </a:lnTo>
                <a:lnTo>
                  <a:pt x="1203" y="792"/>
                </a:lnTo>
                <a:lnTo>
                  <a:pt x="1175" y="784"/>
                </a:lnTo>
                <a:lnTo>
                  <a:pt x="1161" y="780"/>
                </a:lnTo>
                <a:lnTo>
                  <a:pt x="1146" y="776"/>
                </a:lnTo>
                <a:lnTo>
                  <a:pt x="1146" y="776"/>
                </a:lnTo>
                <a:lnTo>
                  <a:pt x="1128" y="775"/>
                </a:lnTo>
                <a:lnTo>
                  <a:pt x="1108" y="775"/>
                </a:lnTo>
                <a:lnTo>
                  <a:pt x="1084" y="775"/>
                </a:lnTo>
                <a:lnTo>
                  <a:pt x="1060" y="778"/>
                </a:lnTo>
                <a:lnTo>
                  <a:pt x="1019" y="781"/>
                </a:lnTo>
                <a:lnTo>
                  <a:pt x="1000" y="784"/>
                </a:lnTo>
                <a:lnTo>
                  <a:pt x="1000" y="784"/>
                </a:lnTo>
                <a:lnTo>
                  <a:pt x="967" y="726"/>
                </a:lnTo>
                <a:lnTo>
                  <a:pt x="944" y="686"/>
                </a:lnTo>
                <a:lnTo>
                  <a:pt x="936" y="673"/>
                </a:lnTo>
                <a:lnTo>
                  <a:pt x="934" y="668"/>
                </a:lnTo>
                <a:lnTo>
                  <a:pt x="934" y="668"/>
                </a:lnTo>
                <a:lnTo>
                  <a:pt x="935" y="665"/>
                </a:lnTo>
                <a:lnTo>
                  <a:pt x="945" y="658"/>
                </a:lnTo>
                <a:lnTo>
                  <a:pt x="945" y="658"/>
                </a:lnTo>
                <a:lnTo>
                  <a:pt x="949" y="656"/>
                </a:lnTo>
                <a:lnTo>
                  <a:pt x="950" y="653"/>
                </a:lnTo>
                <a:lnTo>
                  <a:pt x="950" y="652"/>
                </a:lnTo>
                <a:lnTo>
                  <a:pt x="949" y="651"/>
                </a:lnTo>
                <a:lnTo>
                  <a:pt x="944" y="648"/>
                </a:lnTo>
                <a:lnTo>
                  <a:pt x="941" y="647"/>
                </a:lnTo>
                <a:lnTo>
                  <a:pt x="940" y="645"/>
                </a:lnTo>
                <a:lnTo>
                  <a:pt x="940" y="645"/>
                </a:lnTo>
                <a:lnTo>
                  <a:pt x="939" y="638"/>
                </a:lnTo>
                <a:lnTo>
                  <a:pt x="938" y="632"/>
                </a:lnTo>
                <a:lnTo>
                  <a:pt x="938" y="632"/>
                </a:lnTo>
                <a:lnTo>
                  <a:pt x="940" y="628"/>
                </a:lnTo>
                <a:lnTo>
                  <a:pt x="943" y="625"/>
                </a:lnTo>
                <a:lnTo>
                  <a:pt x="947" y="623"/>
                </a:lnTo>
                <a:lnTo>
                  <a:pt x="947" y="623"/>
                </a:lnTo>
                <a:lnTo>
                  <a:pt x="958" y="613"/>
                </a:lnTo>
                <a:lnTo>
                  <a:pt x="965" y="605"/>
                </a:lnTo>
                <a:lnTo>
                  <a:pt x="969" y="600"/>
                </a:lnTo>
                <a:lnTo>
                  <a:pt x="971" y="597"/>
                </a:lnTo>
                <a:lnTo>
                  <a:pt x="971" y="597"/>
                </a:lnTo>
                <a:lnTo>
                  <a:pt x="976" y="588"/>
                </a:lnTo>
                <a:lnTo>
                  <a:pt x="980" y="582"/>
                </a:lnTo>
                <a:lnTo>
                  <a:pt x="980" y="582"/>
                </a:lnTo>
                <a:lnTo>
                  <a:pt x="996" y="587"/>
                </a:lnTo>
                <a:lnTo>
                  <a:pt x="1005" y="589"/>
                </a:lnTo>
                <a:lnTo>
                  <a:pt x="1010" y="588"/>
                </a:lnTo>
                <a:lnTo>
                  <a:pt x="1012" y="587"/>
                </a:lnTo>
                <a:lnTo>
                  <a:pt x="1015" y="584"/>
                </a:lnTo>
                <a:lnTo>
                  <a:pt x="1016" y="581"/>
                </a:lnTo>
                <a:lnTo>
                  <a:pt x="1016" y="581"/>
                </a:lnTo>
                <a:lnTo>
                  <a:pt x="1017" y="576"/>
                </a:lnTo>
                <a:lnTo>
                  <a:pt x="1015" y="570"/>
                </a:lnTo>
                <a:lnTo>
                  <a:pt x="1016" y="569"/>
                </a:lnTo>
                <a:lnTo>
                  <a:pt x="1016" y="569"/>
                </a:lnTo>
                <a:lnTo>
                  <a:pt x="1025" y="566"/>
                </a:lnTo>
                <a:lnTo>
                  <a:pt x="1031" y="563"/>
                </a:lnTo>
                <a:lnTo>
                  <a:pt x="1039" y="554"/>
                </a:lnTo>
                <a:lnTo>
                  <a:pt x="1039" y="554"/>
                </a:lnTo>
                <a:lnTo>
                  <a:pt x="1041" y="551"/>
                </a:lnTo>
                <a:lnTo>
                  <a:pt x="1040" y="549"/>
                </a:lnTo>
                <a:lnTo>
                  <a:pt x="1039" y="548"/>
                </a:lnTo>
                <a:lnTo>
                  <a:pt x="1033" y="546"/>
                </a:lnTo>
                <a:lnTo>
                  <a:pt x="1026" y="540"/>
                </a:lnTo>
                <a:lnTo>
                  <a:pt x="1026" y="540"/>
                </a:lnTo>
                <a:lnTo>
                  <a:pt x="1020" y="536"/>
                </a:lnTo>
                <a:lnTo>
                  <a:pt x="1017" y="535"/>
                </a:lnTo>
                <a:lnTo>
                  <a:pt x="1015" y="536"/>
                </a:lnTo>
                <a:lnTo>
                  <a:pt x="1012" y="537"/>
                </a:lnTo>
                <a:lnTo>
                  <a:pt x="1010" y="539"/>
                </a:lnTo>
                <a:lnTo>
                  <a:pt x="1010" y="539"/>
                </a:lnTo>
                <a:lnTo>
                  <a:pt x="1006" y="539"/>
                </a:lnTo>
                <a:lnTo>
                  <a:pt x="1004" y="537"/>
                </a:lnTo>
                <a:lnTo>
                  <a:pt x="1004" y="536"/>
                </a:lnTo>
                <a:lnTo>
                  <a:pt x="1003" y="534"/>
                </a:lnTo>
                <a:lnTo>
                  <a:pt x="1004" y="530"/>
                </a:lnTo>
                <a:lnTo>
                  <a:pt x="1004" y="529"/>
                </a:lnTo>
                <a:lnTo>
                  <a:pt x="1003" y="527"/>
                </a:lnTo>
                <a:lnTo>
                  <a:pt x="1003" y="527"/>
                </a:lnTo>
                <a:lnTo>
                  <a:pt x="997" y="523"/>
                </a:lnTo>
                <a:lnTo>
                  <a:pt x="994" y="521"/>
                </a:lnTo>
                <a:lnTo>
                  <a:pt x="986" y="527"/>
                </a:lnTo>
                <a:lnTo>
                  <a:pt x="986" y="527"/>
                </a:lnTo>
                <a:lnTo>
                  <a:pt x="949" y="505"/>
                </a:lnTo>
                <a:lnTo>
                  <a:pt x="923" y="489"/>
                </a:lnTo>
                <a:lnTo>
                  <a:pt x="827" y="442"/>
                </a:lnTo>
                <a:lnTo>
                  <a:pt x="701" y="339"/>
                </a:lnTo>
                <a:lnTo>
                  <a:pt x="670" y="305"/>
                </a:lnTo>
                <a:lnTo>
                  <a:pt x="648" y="260"/>
                </a:lnTo>
                <a:lnTo>
                  <a:pt x="648" y="260"/>
                </a:lnTo>
                <a:lnTo>
                  <a:pt x="655" y="260"/>
                </a:lnTo>
                <a:lnTo>
                  <a:pt x="660" y="259"/>
                </a:lnTo>
                <a:lnTo>
                  <a:pt x="666" y="257"/>
                </a:lnTo>
                <a:lnTo>
                  <a:pt x="666" y="257"/>
                </a:lnTo>
                <a:lnTo>
                  <a:pt x="674" y="251"/>
                </a:lnTo>
                <a:lnTo>
                  <a:pt x="677" y="249"/>
                </a:lnTo>
                <a:lnTo>
                  <a:pt x="686" y="257"/>
                </a:lnTo>
                <a:lnTo>
                  <a:pt x="695" y="255"/>
                </a:lnTo>
                <a:lnTo>
                  <a:pt x="717" y="236"/>
                </a:lnTo>
                <a:lnTo>
                  <a:pt x="706" y="220"/>
                </a:lnTo>
                <a:lnTo>
                  <a:pt x="706" y="220"/>
                </a:lnTo>
                <a:lnTo>
                  <a:pt x="711" y="216"/>
                </a:lnTo>
                <a:lnTo>
                  <a:pt x="715" y="214"/>
                </a:lnTo>
                <a:lnTo>
                  <a:pt x="716" y="213"/>
                </a:lnTo>
                <a:lnTo>
                  <a:pt x="715" y="210"/>
                </a:lnTo>
                <a:lnTo>
                  <a:pt x="715" y="210"/>
                </a:lnTo>
                <a:lnTo>
                  <a:pt x="713" y="209"/>
                </a:lnTo>
                <a:lnTo>
                  <a:pt x="712" y="208"/>
                </a:lnTo>
                <a:lnTo>
                  <a:pt x="707" y="207"/>
                </a:lnTo>
                <a:lnTo>
                  <a:pt x="701" y="207"/>
                </a:lnTo>
                <a:lnTo>
                  <a:pt x="701" y="207"/>
                </a:lnTo>
                <a:lnTo>
                  <a:pt x="702" y="204"/>
                </a:lnTo>
                <a:lnTo>
                  <a:pt x="702" y="202"/>
                </a:lnTo>
                <a:lnTo>
                  <a:pt x="701" y="200"/>
                </a:lnTo>
                <a:lnTo>
                  <a:pt x="701" y="200"/>
                </a:lnTo>
                <a:lnTo>
                  <a:pt x="700" y="198"/>
                </a:lnTo>
                <a:lnTo>
                  <a:pt x="699" y="198"/>
                </a:lnTo>
                <a:lnTo>
                  <a:pt x="695" y="198"/>
                </a:lnTo>
                <a:lnTo>
                  <a:pt x="690" y="200"/>
                </a:lnTo>
                <a:lnTo>
                  <a:pt x="699" y="179"/>
                </a:lnTo>
                <a:lnTo>
                  <a:pt x="699" y="179"/>
                </a:lnTo>
                <a:lnTo>
                  <a:pt x="700" y="168"/>
                </a:lnTo>
                <a:lnTo>
                  <a:pt x="701" y="160"/>
                </a:lnTo>
                <a:lnTo>
                  <a:pt x="702" y="158"/>
                </a:lnTo>
                <a:lnTo>
                  <a:pt x="704" y="157"/>
                </a:lnTo>
                <a:lnTo>
                  <a:pt x="704" y="157"/>
                </a:lnTo>
                <a:lnTo>
                  <a:pt x="706" y="157"/>
                </a:lnTo>
                <a:lnTo>
                  <a:pt x="708" y="156"/>
                </a:lnTo>
                <a:lnTo>
                  <a:pt x="711" y="150"/>
                </a:lnTo>
                <a:lnTo>
                  <a:pt x="713" y="143"/>
                </a:lnTo>
                <a:lnTo>
                  <a:pt x="713" y="137"/>
                </a:lnTo>
                <a:lnTo>
                  <a:pt x="713" y="137"/>
                </a:lnTo>
                <a:lnTo>
                  <a:pt x="712" y="132"/>
                </a:lnTo>
                <a:lnTo>
                  <a:pt x="713" y="126"/>
                </a:lnTo>
                <a:lnTo>
                  <a:pt x="717" y="117"/>
                </a:lnTo>
                <a:lnTo>
                  <a:pt x="717" y="117"/>
                </a:lnTo>
                <a:lnTo>
                  <a:pt x="725" y="99"/>
                </a:lnTo>
                <a:lnTo>
                  <a:pt x="730" y="87"/>
                </a:lnTo>
                <a:lnTo>
                  <a:pt x="730" y="82"/>
                </a:lnTo>
                <a:lnTo>
                  <a:pt x="730" y="79"/>
                </a:lnTo>
                <a:lnTo>
                  <a:pt x="730" y="79"/>
                </a:lnTo>
                <a:lnTo>
                  <a:pt x="730" y="75"/>
                </a:lnTo>
                <a:lnTo>
                  <a:pt x="731" y="70"/>
                </a:lnTo>
                <a:lnTo>
                  <a:pt x="733" y="68"/>
                </a:lnTo>
                <a:lnTo>
                  <a:pt x="735" y="66"/>
                </a:lnTo>
                <a:lnTo>
                  <a:pt x="735" y="66"/>
                </a:lnTo>
                <a:lnTo>
                  <a:pt x="740" y="61"/>
                </a:lnTo>
                <a:lnTo>
                  <a:pt x="742" y="57"/>
                </a:lnTo>
                <a:lnTo>
                  <a:pt x="733" y="52"/>
                </a:lnTo>
                <a:lnTo>
                  <a:pt x="733" y="52"/>
                </a:lnTo>
                <a:lnTo>
                  <a:pt x="735" y="47"/>
                </a:lnTo>
                <a:lnTo>
                  <a:pt x="737" y="44"/>
                </a:lnTo>
                <a:lnTo>
                  <a:pt x="737" y="41"/>
                </a:lnTo>
                <a:lnTo>
                  <a:pt x="737" y="41"/>
                </a:lnTo>
                <a:lnTo>
                  <a:pt x="736" y="40"/>
                </a:lnTo>
                <a:lnTo>
                  <a:pt x="734" y="39"/>
                </a:lnTo>
                <a:lnTo>
                  <a:pt x="729" y="39"/>
                </a:lnTo>
                <a:lnTo>
                  <a:pt x="729" y="39"/>
                </a:lnTo>
                <a:lnTo>
                  <a:pt x="727" y="39"/>
                </a:lnTo>
                <a:lnTo>
                  <a:pt x="725" y="37"/>
                </a:lnTo>
                <a:lnTo>
                  <a:pt x="723" y="32"/>
                </a:lnTo>
                <a:lnTo>
                  <a:pt x="719" y="23"/>
                </a:lnTo>
                <a:lnTo>
                  <a:pt x="719" y="23"/>
                </a:lnTo>
                <a:lnTo>
                  <a:pt x="713" y="26"/>
                </a:lnTo>
                <a:lnTo>
                  <a:pt x="708" y="27"/>
                </a:lnTo>
                <a:lnTo>
                  <a:pt x="704" y="26"/>
                </a:lnTo>
                <a:lnTo>
                  <a:pt x="704" y="26"/>
                </a:lnTo>
                <a:close/>
                <a:moveTo>
                  <a:pt x="473" y="908"/>
                </a:moveTo>
                <a:lnTo>
                  <a:pt x="473" y="908"/>
                </a:lnTo>
                <a:lnTo>
                  <a:pt x="507" y="918"/>
                </a:lnTo>
                <a:lnTo>
                  <a:pt x="523" y="922"/>
                </a:lnTo>
                <a:lnTo>
                  <a:pt x="537" y="927"/>
                </a:lnTo>
                <a:lnTo>
                  <a:pt x="530" y="930"/>
                </a:lnTo>
                <a:lnTo>
                  <a:pt x="501" y="943"/>
                </a:lnTo>
                <a:lnTo>
                  <a:pt x="501" y="943"/>
                </a:lnTo>
                <a:lnTo>
                  <a:pt x="488" y="925"/>
                </a:lnTo>
                <a:lnTo>
                  <a:pt x="473" y="908"/>
                </a:lnTo>
                <a:lnTo>
                  <a:pt x="473" y="908"/>
                </a:lnTo>
                <a:close/>
                <a:moveTo>
                  <a:pt x="652" y="989"/>
                </a:moveTo>
                <a:lnTo>
                  <a:pt x="652" y="989"/>
                </a:lnTo>
                <a:lnTo>
                  <a:pt x="660" y="991"/>
                </a:lnTo>
                <a:lnTo>
                  <a:pt x="666" y="991"/>
                </a:lnTo>
                <a:lnTo>
                  <a:pt x="669" y="991"/>
                </a:lnTo>
                <a:lnTo>
                  <a:pt x="671" y="990"/>
                </a:lnTo>
                <a:lnTo>
                  <a:pt x="672" y="989"/>
                </a:lnTo>
                <a:lnTo>
                  <a:pt x="672" y="986"/>
                </a:lnTo>
                <a:lnTo>
                  <a:pt x="672" y="986"/>
                </a:lnTo>
                <a:lnTo>
                  <a:pt x="674" y="969"/>
                </a:lnTo>
                <a:lnTo>
                  <a:pt x="674" y="954"/>
                </a:lnTo>
                <a:lnTo>
                  <a:pt x="699" y="959"/>
                </a:lnTo>
                <a:lnTo>
                  <a:pt x="652" y="1045"/>
                </a:lnTo>
                <a:lnTo>
                  <a:pt x="651" y="1045"/>
                </a:lnTo>
                <a:lnTo>
                  <a:pt x="651" y="1045"/>
                </a:lnTo>
                <a:lnTo>
                  <a:pt x="652" y="989"/>
                </a:lnTo>
                <a:lnTo>
                  <a:pt x="652" y="989"/>
                </a:lnTo>
                <a:close/>
                <a:moveTo>
                  <a:pt x="699" y="776"/>
                </a:moveTo>
                <a:lnTo>
                  <a:pt x="699" y="776"/>
                </a:lnTo>
                <a:lnTo>
                  <a:pt x="710" y="757"/>
                </a:lnTo>
                <a:lnTo>
                  <a:pt x="715" y="751"/>
                </a:lnTo>
                <a:lnTo>
                  <a:pt x="717" y="747"/>
                </a:lnTo>
                <a:lnTo>
                  <a:pt x="717" y="747"/>
                </a:lnTo>
                <a:lnTo>
                  <a:pt x="723" y="744"/>
                </a:lnTo>
                <a:lnTo>
                  <a:pt x="733" y="737"/>
                </a:lnTo>
                <a:lnTo>
                  <a:pt x="743" y="726"/>
                </a:lnTo>
                <a:lnTo>
                  <a:pt x="757" y="712"/>
                </a:lnTo>
                <a:lnTo>
                  <a:pt x="769" y="699"/>
                </a:lnTo>
                <a:lnTo>
                  <a:pt x="780" y="685"/>
                </a:lnTo>
                <a:lnTo>
                  <a:pt x="784" y="677"/>
                </a:lnTo>
                <a:lnTo>
                  <a:pt x="787" y="671"/>
                </a:lnTo>
                <a:lnTo>
                  <a:pt x="789" y="664"/>
                </a:lnTo>
                <a:lnTo>
                  <a:pt x="791" y="658"/>
                </a:lnTo>
                <a:lnTo>
                  <a:pt x="791" y="658"/>
                </a:lnTo>
                <a:lnTo>
                  <a:pt x="794" y="636"/>
                </a:lnTo>
                <a:lnTo>
                  <a:pt x="797" y="617"/>
                </a:lnTo>
                <a:lnTo>
                  <a:pt x="798" y="607"/>
                </a:lnTo>
                <a:lnTo>
                  <a:pt x="797" y="599"/>
                </a:lnTo>
                <a:lnTo>
                  <a:pt x="795" y="592"/>
                </a:lnTo>
                <a:lnTo>
                  <a:pt x="791" y="584"/>
                </a:lnTo>
                <a:lnTo>
                  <a:pt x="791" y="584"/>
                </a:lnTo>
                <a:lnTo>
                  <a:pt x="787" y="581"/>
                </a:lnTo>
                <a:lnTo>
                  <a:pt x="781" y="577"/>
                </a:lnTo>
                <a:lnTo>
                  <a:pt x="760" y="568"/>
                </a:lnTo>
                <a:lnTo>
                  <a:pt x="735" y="557"/>
                </a:lnTo>
                <a:lnTo>
                  <a:pt x="707" y="546"/>
                </a:lnTo>
                <a:lnTo>
                  <a:pt x="657" y="528"/>
                </a:lnTo>
                <a:lnTo>
                  <a:pt x="635" y="521"/>
                </a:lnTo>
                <a:lnTo>
                  <a:pt x="565" y="510"/>
                </a:lnTo>
                <a:lnTo>
                  <a:pt x="565" y="510"/>
                </a:lnTo>
                <a:lnTo>
                  <a:pt x="570" y="504"/>
                </a:lnTo>
                <a:lnTo>
                  <a:pt x="579" y="490"/>
                </a:lnTo>
                <a:lnTo>
                  <a:pt x="590" y="472"/>
                </a:lnTo>
                <a:lnTo>
                  <a:pt x="595" y="461"/>
                </a:lnTo>
                <a:lnTo>
                  <a:pt x="599" y="452"/>
                </a:lnTo>
                <a:lnTo>
                  <a:pt x="599" y="452"/>
                </a:lnTo>
                <a:lnTo>
                  <a:pt x="601" y="440"/>
                </a:lnTo>
                <a:lnTo>
                  <a:pt x="601" y="426"/>
                </a:lnTo>
                <a:lnTo>
                  <a:pt x="600" y="412"/>
                </a:lnTo>
                <a:lnTo>
                  <a:pt x="599" y="397"/>
                </a:lnTo>
                <a:lnTo>
                  <a:pt x="594" y="374"/>
                </a:lnTo>
                <a:lnTo>
                  <a:pt x="593" y="365"/>
                </a:lnTo>
                <a:lnTo>
                  <a:pt x="593" y="365"/>
                </a:lnTo>
                <a:lnTo>
                  <a:pt x="695" y="438"/>
                </a:lnTo>
                <a:lnTo>
                  <a:pt x="695" y="438"/>
                </a:lnTo>
                <a:lnTo>
                  <a:pt x="708" y="446"/>
                </a:lnTo>
                <a:lnTo>
                  <a:pt x="731" y="455"/>
                </a:lnTo>
                <a:lnTo>
                  <a:pt x="788" y="477"/>
                </a:lnTo>
                <a:lnTo>
                  <a:pt x="864" y="505"/>
                </a:lnTo>
                <a:lnTo>
                  <a:pt x="905" y="534"/>
                </a:lnTo>
                <a:lnTo>
                  <a:pt x="905" y="534"/>
                </a:lnTo>
                <a:lnTo>
                  <a:pt x="914" y="542"/>
                </a:lnTo>
                <a:lnTo>
                  <a:pt x="932" y="558"/>
                </a:lnTo>
                <a:lnTo>
                  <a:pt x="932" y="558"/>
                </a:lnTo>
                <a:lnTo>
                  <a:pt x="938" y="563"/>
                </a:lnTo>
                <a:lnTo>
                  <a:pt x="938" y="563"/>
                </a:lnTo>
                <a:lnTo>
                  <a:pt x="920" y="576"/>
                </a:lnTo>
                <a:lnTo>
                  <a:pt x="908" y="583"/>
                </a:lnTo>
                <a:lnTo>
                  <a:pt x="900" y="587"/>
                </a:lnTo>
                <a:lnTo>
                  <a:pt x="900" y="587"/>
                </a:lnTo>
                <a:lnTo>
                  <a:pt x="893" y="590"/>
                </a:lnTo>
                <a:lnTo>
                  <a:pt x="885" y="595"/>
                </a:lnTo>
                <a:lnTo>
                  <a:pt x="877" y="601"/>
                </a:lnTo>
                <a:lnTo>
                  <a:pt x="875" y="604"/>
                </a:lnTo>
                <a:lnTo>
                  <a:pt x="876" y="605"/>
                </a:lnTo>
                <a:lnTo>
                  <a:pt x="876" y="605"/>
                </a:lnTo>
                <a:lnTo>
                  <a:pt x="881" y="607"/>
                </a:lnTo>
                <a:lnTo>
                  <a:pt x="886" y="610"/>
                </a:lnTo>
                <a:lnTo>
                  <a:pt x="893" y="612"/>
                </a:lnTo>
                <a:lnTo>
                  <a:pt x="898" y="629"/>
                </a:lnTo>
                <a:lnTo>
                  <a:pt x="898" y="629"/>
                </a:lnTo>
                <a:lnTo>
                  <a:pt x="893" y="633"/>
                </a:lnTo>
                <a:lnTo>
                  <a:pt x="889" y="638"/>
                </a:lnTo>
                <a:lnTo>
                  <a:pt x="888" y="640"/>
                </a:lnTo>
                <a:lnTo>
                  <a:pt x="887" y="642"/>
                </a:lnTo>
                <a:lnTo>
                  <a:pt x="887" y="642"/>
                </a:lnTo>
                <a:lnTo>
                  <a:pt x="887" y="646"/>
                </a:lnTo>
                <a:lnTo>
                  <a:pt x="887" y="648"/>
                </a:lnTo>
                <a:lnTo>
                  <a:pt x="889" y="651"/>
                </a:lnTo>
                <a:lnTo>
                  <a:pt x="893" y="654"/>
                </a:lnTo>
                <a:lnTo>
                  <a:pt x="903" y="674"/>
                </a:lnTo>
                <a:lnTo>
                  <a:pt x="753" y="781"/>
                </a:lnTo>
                <a:lnTo>
                  <a:pt x="699" y="776"/>
                </a:lnTo>
                <a:close/>
                <a:moveTo>
                  <a:pt x="1000" y="870"/>
                </a:moveTo>
                <a:lnTo>
                  <a:pt x="1000" y="870"/>
                </a:lnTo>
                <a:lnTo>
                  <a:pt x="1073" y="1057"/>
                </a:lnTo>
                <a:lnTo>
                  <a:pt x="1073" y="1057"/>
                </a:lnTo>
                <a:lnTo>
                  <a:pt x="1074" y="1059"/>
                </a:lnTo>
                <a:lnTo>
                  <a:pt x="1076" y="1061"/>
                </a:lnTo>
                <a:lnTo>
                  <a:pt x="1086" y="1066"/>
                </a:lnTo>
                <a:lnTo>
                  <a:pt x="1098" y="1070"/>
                </a:lnTo>
                <a:lnTo>
                  <a:pt x="1113" y="1073"/>
                </a:lnTo>
                <a:lnTo>
                  <a:pt x="1142" y="1079"/>
                </a:lnTo>
                <a:lnTo>
                  <a:pt x="1160" y="1082"/>
                </a:lnTo>
                <a:lnTo>
                  <a:pt x="1160" y="1082"/>
                </a:lnTo>
                <a:lnTo>
                  <a:pt x="1167" y="1082"/>
                </a:lnTo>
                <a:lnTo>
                  <a:pt x="1170" y="1080"/>
                </a:lnTo>
                <a:lnTo>
                  <a:pt x="1173" y="1079"/>
                </a:lnTo>
                <a:lnTo>
                  <a:pt x="1174" y="1077"/>
                </a:lnTo>
                <a:lnTo>
                  <a:pt x="1175" y="1074"/>
                </a:lnTo>
                <a:lnTo>
                  <a:pt x="1175" y="1071"/>
                </a:lnTo>
                <a:lnTo>
                  <a:pt x="1175" y="1066"/>
                </a:lnTo>
                <a:lnTo>
                  <a:pt x="1175" y="1066"/>
                </a:lnTo>
                <a:lnTo>
                  <a:pt x="1174" y="1064"/>
                </a:lnTo>
                <a:lnTo>
                  <a:pt x="1172" y="1061"/>
                </a:lnTo>
                <a:lnTo>
                  <a:pt x="1164" y="1057"/>
                </a:lnTo>
                <a:lnTo>
                  <a:pt x="1155" y="1054"/>
                </a:lnTo>
                <a:lnTo>
                  <a:pt x="1144" y="1051"/>
                </a:lnTo>
                <a:lnTo>
                  <a:pt x="1123" y="1049"/>
                </a:lnTo>
                <a:lnTo>
                  <a:pt x="1115" y="1048"/>
                </a:lnTo>
                <a:lnTo>
                  <a:pt x="1035" y="852"/>
                </a:lnTo>
                <a:lnTo>
                  <a:pt x="1035" y="852"/>
                </a:lnTo>
                <a:lnTo>
                  <a:pt x="1050" y="846"/>
                </a:lnTo>
                <a:lnTo>
                  <a:pt x="1066" y="843"/>
                </a:lnTo>
                <a:lnTo>
                  <a:pt x="1082" y="839"/>
                </a:lnTo>
                <a:lnTo>
                  <a:pt x="1098" y="838"/>
                </a:lnTo>
                <a:lnTo>
                  <a:pt x="1114" y="837"/>
                </a:lnTo>
                <a:lnTo>
                  <a:pt x="1129" y="837"/>
                </a:lnTo>
                <a:lnTo>
                  <a:pt x="1145" y="838"/>
                </a:lnTo>
                <a:lnTo>
                  <a:pt x="1161" y="840"/>
                </a:lnTo>
                <a:lnTo>
                  <a:pt x="1177" y="844"/>
                </a:lnTo>
                <a:lnTo>
                  <a:pt x="1192" y="849"/>
                </a:lnTo>
                <a:lnTo>
                  <a:pt x="1207" y="854"/>
                </a:lnTo>
                <a:lnTo>
                  <a:pt x="1222" y="861"/>
                </a:lnTo>
                <a:lnTo>
                  <a:pt x="1236" y="867"/>
                </a:lnTo>
                <a:lnTo>
                  <a:pt x="1250" y="875"/>
                </a:lnTo>
                <a:lnTo>
                  <a:pt x="1263" y="884"/>
                </a:lnTo>
                <a:lnTo>
                  <a:pt x="1277" y="892"/>
                </a:lnTo>
                <a:lnTo>
                  <a:pt x="1289" y="903"/>
                </a:lnTo>
                <a:lnTo>
                  <a:pt x="1301" y="913"/>
                </a:lnTo>
                <a:lnTo>
                  <a:pt x="1312" y="924"/>
                </a:lnTo>
                <a:lnTo>
                  <a:pt x="1322" y="936"/>
                </a:lnTo>
                <a:lnTo>
                  <a:pt x="1331" y="948"/>
                </a:lnTo>
                <a:lnTo>
                  <a:pt x="1341" y="960"/>
                </a:lnTo>
                <a:lnTo>
                  <a:pt x="1348" y="973"/>
                </a:lnTo>
                <a:lnTo>
                  <a:pt x="1355" y="986"/>
                </a:lnTo>
                <a:lnTo>
                  <a:pt x="1361" y="1000"/>
                </a:lnTo>
                <a:lnTo>
                  <a:pt x="1366" y="1013"/>
                </a:lnTo>
                <a:lnTo>
                  <a:pt x="1370" y="1027"/>
                </a:lnTo>
                <a:lnTo>
                  <a:pt x="1372" y="1041"/>
                </a:lnTo>
                <a:lnTo>
                  <a:pt x="1373" y="1055"/>
                </a:lnTo>
                <a:lnTo>
                  <a:pt x="1373" y="1070"/>
                </a:lnTo>
                <a:lnTo>
                  <a:pt x="1372" y="1084"/>
                </a:lnTo>
                <a:lnTo>
                  <a:pt x="1370" y="1097"/>
                </a:lnTo>
                <a:lnTo>
                  <a:pt x="1370" y="1097"/>
                </a:lnTo>
                <a:lnTo>
                  <a:pt x="1366" y="1113"/>
                </a:lnTo>
                <a:lnTo>
                  <a:pt x="1361" y="1127"/>
                </a:lnTo>
                <a:lnTo>
                  <a:pt x="1356" y="1142"/>
                </a:lnTo>
                <a:lnTo>
                  <a:pt x="1350" y="1156"/>
                </a:lnTo>
                <a:lnTo>
                  <a:pt x="1343" y="1170"/>
                </a:lnTo>
                <a:lnTo>
                  <a:pt x="1336" y="1182"/>
                </a:lnTo>
                <a:lnTo>
                  <a:pt x="1327" y="1194"/>
                </a:lnTo>
                <a:lnTo>
                  <a:pt x="1319" y="1206"/>
                </a:lnTo>
                <a:lnTo>
                  <a:pt x="1310" y="1217"/>
                </a:lnTo>
                <a:lnTo>
                  <a:pt x="1301" y="1226"/>
                </a:lnTo>
                <a:lnTo>
                  <a:pt x="1291" y="1236"/>
                </a:lnTo>
                <a:lnTo>
                  <a:pt x="1280" y="1246"/>
                </a:lnTo>
                <a:lnTo>
                  <a:pt x="1269" y="1254"/>
                </a:lnTo>
                <a:lnTo>
                  <a:pt x="1259" y="1261"/>
                </a:lnTo>
                <a:lnTo>
                  <a:pt x="1234" y="1276"/>
                </a:lnTo>
                <a:lnTo>
                  <a:pt x="1210" y="1287"/>
                </a:lnTo>
                <a:lnTo>
                  <a:pt x="1198" y="1290"/>
                </a:lnTo>
                <a:lnTo>
                  <a:pt x="1186" y="1294"/>
                </a:lnTo>
                <a:lnTo>
                  <a:pt x="1173" y="1298"/>
                </a:lnTo>
                <a:lnTo>
                  <a:pt x="1160" y="1300"/>
                </a:lnTo>
                <a:lnTo>
                  <a:pt x="1148" y="1301"/>
                </a:lnTo>
                <a:lnTo>
                  <a:pt x="1134" y="1302"/>
                </a:lnTo>
                <a:lnTo>
                  <a:pt x="1122" y="1302"/>
                </a:lnTo>
                <a:lnTo>
                  <a:pt x="1109" y="1301"/>
                </a:lnTo>
                <a:lnTo>
                  <a:pt x="1097" y="1300"/>
                </a:lnTo>
                <a:lnTo>
                  <a:pt x="1084" y="1298"/>
                </a:lnTo>
                <a:lnTo>
                  <a:pt x="1072" y="1294"/>
                </a:lnTo>
                <a:lnTo>
                  <a:pt x="1060" y="1289"/>
                </a:lnTo>
                <a:lnTo>
                  <a:pt x="1047" y="1284"/>
                </a:lnTo>
                <a:lnTo>
                  <a:pt x="1037" y="1280"/>
                </a:lnTo>
                <a:lnTo>
                  <a:pt x="1037" y="1280"/>
                </a:lnTo>
                <a:lnTo>
                  <a:pt x="1025" y="1272"/>
                </a:lnTo>
                <a:lnTo>
                  <a:pt x="1014" y="1265"/>
                </a:lnTo>
                <a:lnTo>
                  <a:pt x="992" y="1248"/>
                </a:lnTo>
                <a:lnTo>
                  <a:pt x="971" y="1229"/>
                </a:lnTo>
                <a:lnTo>
                  <a:pt x="953" y="1206"/>
                </a:lnTo>
                <a:lnTo>
                  <a:pt x="936" y="1182"/>
                </a:lnTo>
                <a:lnTo>
                  <a:pt x="929" y="1170"/>
                </a:lnTo>
                <a:lnTo>
                  <a:pt x="922" y="1156"/>
                </a:lnTo>
                <a:lnTo>
                  <a:pt x="916" y="1143"/>
                </a:lnTo>
                <a:lnTo>
                  <a:pt x="910" y="1130"/>
                </a:lnTo>
                <a:lnTo>
                  <a:pt x="906" y="1115"/>
                </a:lnTo>
                <a:lnTo>
                  <a:pt x="901" y="1101"/>
                </a:lnTo>
                <a:lnTo>
                  <a:pt x="899" y="1086"/>
                </a:lnTo>
                <a:lnTo>
                  <a:pt x="897" y="1072"/>
                </a:lnTo>
                <a:lnTo>
                  <a:pt x="895" y="1057"/>
                </a:lnTo>
                <a:lnTo>
                  <a:pt x="895" y="1043"/>
                </a:lnTo>
                <a:lnTo>
                  <a:pt x="897" y="1029"/>
                </a:lnTo>
                <a:lnTo>
                  <a:pt x="899" y="1014"/>
                </a:lnTo>
                <a:lnTo>
                  <a:pt x="903" y="1000"/>
                </a:lnTo>
                <a:lnTo>
                  <a:pt x="906" y="985"/>
                </a:lnTo>
                <a:lnTo>
                  <a:pt x="912" y="971"/>
                </a:lnTo>
                <a:lnTo>
                  <a:pt x="920" y="956"/>
                </a:lnTo>
                <a:lnTo>
                  <a:pt x="928" y="943"/>
                </a:lnTo>
                <a:lnTo>
                  <a:pt x="938" y="928"/>
                </a:lnTo>
                <a:lnTo>
                  <a:pt x="949" y="915"/>
                </a:lnTo>
                <a:lnTo>
                  <a:pt x="961" y="902"/>
                </a:lnTo>
                <a:lnTo>
                  <a:pt x="975" y="890"/>
                </a:lnTo>
                <a:lnTo>
                  <a:pt x="991" y="878"/>
                </a:lnTo>
                <a:lnTo>
                  <a:pt x="991" y="878"/>
                </a:lnTo>
                <a:lnTo>
                  <a:pt x="1000" y="870"/>
                </a:lnTo>
                <a:lnTo>
                  <a:pt x="1000" y="870"/>
                </a:lnTo>
                <a:close/>
                <a:moveTo>
                  <a:pt x="540" y="1077"/>
                </a:moveTo>
                <a:lnTo>
                  <a:pt x="540" y="1077"/>
                </a:lnTo>
                <a:lnTo>
                  <a:pt x="541" y="1062"/>
                </a:lnTo>
                <a:lnTo>
                  <a:pt x="540" y="1048"/>
                </a:lnTo>
                <a:lnTo>
                  <a:pt x="550" y="1048"/>
                </a:lnTo>
                <a:lnTo>
                  <a:pt x="550" y="1048"/>
                </a:lnTo>
                <a:lnTo>
                  <a:pt x="546" y="1066"/>
                </a:lnTo>
                <a:lnTo>
                  <a:pt x="540" y="1077"/>
                </a:lnTo>
                <a:close/>
                <a:moveTo>
                  <a:pt x="538" y="1038"/>
                </a:moveTo>
                <a:lnTo>
                  <a:pt x="538" y="1038"/>
                </a:lnTo>
                <a:lnTo>
                  <a:pt x="535" y="1018"/>
                </a:lnTo>
                <a:lnTo>
                  <a:pt x="529" y="998"/>
                </a:lnTo>
                <a:lnTo>
                  <a:pt x="522" y="978"/>
                </a:lnTo>
                <a:lnTo>
                  <a:pt x="511" y="959"/>
                </a:lnTo>
                <a:lnTo>
                  <a:pt x="553" y="940"/>
                </a:lnTo>
                <a:lnTo>
                  <a:pt x="553" y="940"/>
                </a:lnTo>
                <a:lnTo>
                  <a:pt x="552" y="961"/>
                </a:lnTo>
                <a:lnTo>
                  <a:pt x="552" y="981"/>
                </a:lnTo>
                <a:lnTo>
                  <a:pt x="552" y="1000"/>
                </a:lnTo>
                <a:lnTo>
                  <a:pt x="553" y="1007"/>
                </a:lnTo>
                <a:lnTo>
                  <a:pt x="554" y="1010"/>
                </a:lnTo>
                <a:lnTo>
                  <a:pt x="554" y="1010"/>
                </a:lnTo>
                <a:lnTo>
                  <a:pt x="555" y="1015"/>
                </a:lnTo>
                <a:lnTo>
                  <a:pt x="555" y="1021"/>
                </a:lnTo>
                <a:lnTo>
                  <a:pt x="553" y="1038"/>
                </a:lnTo>
                <a:lnTo>
                  <a:pt x="538" y="1038"/>
                </a:lnTo>
                <a:close/>
                <a:moveTo>
                  <a:pt x="127" y="878"/>
                </a:moveTo>
                <a:lnTo>
                  <a:pt x="127" y="878"/>
                </a:lnTo>
                <a:lnTo>
                  <a:pt x="138" y="869"/>
                </a:lnTo>
                <a:lnTo>
                  <a:pt x="150" y="863"/>
                </a:lnTo>
                <a:lnTo>
                  <a:pt x="161" y="857"/>
                </a:lnTo>
                <a:lnTo>
                  <a:pt x="173" y="852"/>
                </a:lnTo>
                <a:lnTo>
                  <a:pt x="185" y="848"/>
                </a:lnTo>
                <a:lnTo>
                  <a:pt x="197" y="844"/>
                </a:lnTo>
                <a:lnTo>
                  <a:pt x="209" y="841"/>
                </a:lnTo>
                <a:lnTo>
                  <a:pt x="221" y="839"/>
                </a:lnTo>
                <a:lnTo>
                  <a:pt x="245" y="837"/>
                </a:lnTo>
                <a:lnTo>
                  <a:pt x="271" y="837"/>
                </a:lnTo>
                <a:lnTo>
                  <a:pt x="295" y="840"/>
                </a:lnTo>
                <a:lnTo>
                  <a:pt x="319" y="846"/>
                </a:lnTo>
                <a:lnTo>
                  <a:pt x="342" y="854"/>
                </a:lnTo>
                <a:lnTo>
                  <a:pt x="365" y="863"/>
                </a:lnTo>
                <a:lnTo>
                  <a:pt x="386" y="875"/>
                </a:lnTo>
                <a:lnTo>
                  <a:pt x="407" y="889"/>
                </a:lnTo>
                <a:lnTo>
                  <a:pt x="425" y="903"/>
                </a:lnTo>
                <a:lnTo>
                  <a:pt x="443" y="920"/>
                </a:lnTo>
                <a:lnTo>
                  <a:pt x="459" y="937"/>
                </a:lnTo>
                <a:lnTo>
                  <a:pt x="473" y="956"/>
                </a:lnTo>
                <a:lnTo>
                  <a:pt x="298" y="1035"/>
                </a:lnTo>
                <a:lnTo>
                  <a:pt x="290" y="1035"/>
                </a:lnTo>
                <a:lnTo>
                  <a:pt x="290" y="1035"/>
                </a:lnTo>
                <a:lnTo>
                  <a:pt x="280" y="1032"/>
                </a:lnTo>
                <a:lnTo>
                  <a:pt x="268" y="1030"/>
                </a:lnTo>
                <a:lnTo>
                  <a:pt x="268" y="1030"/>
                </a:lnTo>
                <a:lnTo>
                  <a:pt x="259" y="1031"/>
                </a:lnTo>
                <a:lnTo>
                  <a:pt x="250" y="1033"/>
                </a:lnTo>
                <a:lnTo>
                  <a:pt x="243" y="1038"/>
                </a:lnTo>
                <a:lnTo>
                  <a:pt x="238" y="1043"/>
                </a:lnTo>
                <a:lnTo>
                  <a:pt x="233" y="1049"/>
                </a:lnTo>
                <a:lnTo>
                  <a:pt x="230" y="1056"/>
                </a:lnTo>
                <a:lnTo>
                  <a:pt x="228" y="1064"/>
                </a:lnTo>
                <a:lnTo>
                  <a:pt x="228" y="1071"/>
                </a:lnTo>
                <a:lnTo>
                  <a:pt x="228" y="1078"/>
                </a:lnTo>
                <a:lnTo>
                  <a:pt x="231" y="1085"/>
                </a:lnTo>
                <a:lnTo>
                  <a:pt x="234" y="1092"/>
                </a:lnTo>
                <a:lnTo>
                  <a:pt x="239" y="1099"/>
                </a:lnTo>
                <a:lnTo>
                  <a:pt x="245" y="1103"/>
                </a:lnTo>
                <a:lnTo>
                  <a:pt x="254" y="1107"/>
                </a:lnTo>
                <a:lnTo>
                  <a:pt x="262" y="1109"/>
                </a:lnTo>
                <a:lnTo>
                  <a:pt x="273" y="1111"/>
                </a:lnTo>
                <a:lnTo>
                  <a:pt x="273" y="1111"/>
                </a:lnTo>
                <a:lnTo>
                  <a:pt x="281" y="1109"/>
                </a:lnTo>
                <a:lnTo>
                  <a:pt x="350" y="1120"/>
                </a:lnTo>
                <a:lnTo>
                  <a:pt x="315" y="1121"/>
                </a:lnTo>
                <a:lnTo>
                  <a:pt x="315" y="1121"/>
                </a:lnTo>
                <a:lnTo>
                  <a:pt x="236" y="1129"/>
                </a:lnTo>
                <a:lnTo>
                  <a:pt x="180" y="1134"/>
                </a:lnTo>
                <a:lnTo>
                  <a:pt x="150" y="1137"/>
                </a:lnTo>
                <a:lnTo>
                  <a:pt x="150" y="1137"/>
                </a:lnTo>
                <a:lnTo>
                  <a:pt x="149" y="1138"/>
                </a:lnTo>
                <a:lnTo>
                  <a:pt x="149" y="1140"/>
                </a:lnTo>
                <a:lnTo>
                  <a:pt x="154" y="1143"/>
                </a:lnTo>
                <a:lnTo>
                  <a:pt x="163" y="1148"/>
                </a:lnTo>
                <a:lnTo>
                  <a:pt x="318" y="1132"/>
                </a:lnTo>
                <a:lnTo>
                  <a:pt x="341" y="1137"/>
                </a:lnTo>
                <a:lnTo>
                  <a:pt x="380" y="1132"/>
                </a:lnTo>
                <a:lnTo>
                  <a:pt x="380" y="1132"/>
                </a:lnTo>
                <a:lnTo>
                  <a:pt x="383" y="1124"/>
                </a:lnTo>
                <a:lnTo>
                  <a:pt x="493" y="1141"/>
                </a:lnTo>
                <a:lnTo>
                  <a:pt x="493" y="1141"/>
                </a:lnTo>
                <a:lnTo>
                  <a:pt x="482" y="1165"/>
                </a:lnTo>
                <a:lnTo>
                  <a:pt x="468" y="1188"/>
                </a:lnTo>
                <a:lnTo>
                  <a:pt x="453" y="1210"/>
                </a:lnTo>
                <a:lnTo>
                  <a:pt x="436" y="1228"/>
                </a:lnTo>
                <a:lnTo>
                  <a:pt x="417" y="1246"/>
                </a:lnTo>
                <a:lnTo>
                  <a:pt x="397" y="1260"/>
                </a:lnTo>
                <a:lnTo>
                  <a:pt x="376" y="1273"/>
                </a:lnTo>
                <a:lnTo>
                  <a:pt x="354" y="1283"/>
                </a:lnTo>
                <a:lnTo>
                  <a:pt x="331" y="1292"/>
                </a:lnTo>
                <a:lnTo>
                  <a:pt x="308" y="1298"/>
                </a:lnTo>
                <a:lnTo>
                  <a:pt x="285" y="1301"/>
                </a:lnTo>
                <a:lnTo>
                  <a:pt x="262" y="1302"/>
                </a:lnTo>
                <a:lnTo>
                  <a:pt x="238" y="1300"/>
                </a:lnTo>
                <a:lnTo>
                  <a:pt x="216" y="1296"/>
                </a:lnTo>
                <a:lnTo>
                  <a:pt x="193" y="1289"/>
                </a:lnTo>
                <a:lnTo>
                  <a:pt x="183" y="1284"/>
                </a:lnTo>
                <a:lnTo>
                  <a:pt x="173" y="1280"/>
                </a:lnTo>
                <a:lnTo>
                  <a:pt x="173" y="1280"/>
                </a:lnTo>
                <a:lnTo>
                  <a:pt x="161" y="1272"/>
                </a:lnTo>
                <a:lnTo>
                  <a:pt x="150" y="1265"/>
                </a:lnTo>
                <a:lnTo>
                  <a:pt x="128" y="1248"/>
                </a:lnTo>
                <a:lnTo>
                  <a:pt x="108" y="1229"/>
                </a:lnTo>
                <a:lnTo>
                  <a:pt x="90" y="1206"/>
                </a:lnTo>
                <a:lnTo>
                  <a:pt x="73" y="1182"/>
                </a:lnTo>
                <a:lnTo>
                  <a:pt x="66" y="1170"/>
                </a:lnTo>
                <a:lnTo>
                  <a:pt x="58" y="1156"/>
                </a:lnTo>
                <a:lnTo>
                  <a:pt x="52" y="1143"/>
                </a:lnTo>
                <a:lnTo>
                  <a:pt x="46" y="1130"/>
                </a:lnTo>
                <a:lnTo>
                  <a:pt x="41" y="1115"/>
                </a:lnTo>
                <a:lnTo>
                  <a:pt x="38" y="1101"/>
                </a:lnTo>
                <a:lnTo>
                  <a:pt x="35" y="1086"/>
                </a:lnTo>
                <a:lnTo>
                  <a:pt x="33" y="1072"/>
                </a:lnTo>
                <a:lnTo>
                  <a:pt x="32" y="1057"/>
                </a:lnTo>
                <a:lnTo>
                  <a:pt x="32" y="1043"/>
                </a:lnTo>
                <a:lnTo>
                  <a:pt x="33" y="1029"/>
                </a:lnTo>
                <a:lnTo>
                  <a:pt x="35" y="1014"/>
                </a:lnTo>
                <a:lnTo>
                  <a:pt x="38" y="1000"/>
                </a:lnTo>
                <a:lnTo>
                  <a:pt x="43" y="985"/>
                </a:lnTo>
                <a:lnTo>
                  <a:pt x="49" y="971"/>
                </a:lnTo>
                <a:lnTo>
                  <a:pt x="56" y="956"/>
                </a:lnTo>
                <a:lnTo>
                  <a:pt x="64" y="943"/>
                </a:lnTo>
                <a:lnTo>
                  <a:pt x="74" y="928"/>
                </a:lnTo>
                <a:lnTo>
                  <a:pt x="85" y="915"/>
                </a:lnTo>
                <a:lnTo>
                  <a:pt x="97" y="902"/>
                </a:lnTo>
                <a:lnTo>
                  <a:pt x="111" y="890"/>
                </a:lnTo>
                <a:lnTo>
                  <a:pt x="127" y="878"/>
                </a:lnTo>
                <a:lnTo>
                  <a:pt x="127" y="878"/>
                </a:lnTo>
                <a:close/>
                <a:moveTo>
                  <a:pt x="484" y="972"/>
                </a:moveTo>
                <a:lnTo>
                  <a:pt x="484" y="972"/>
                </a:lnTo>
                <a:lnTo>
                  <a:pt x="491" y="987"/>
                </a:lnTo>
                <a:lnTo>
                  <a:pt x="499" y="1004"/>
                </a:lnTo>
                <a:lnTo>
                  <a:pt x="503" y="1021"/>
                </a:lnTo>
                <a:lnTo>
                  <a:pt x="507" y="1038"/>
                </a:lnTo>
                <a:lnTo>
                  <a:pt x="366" y="1036"/>
                </a:lnTo>
                <a:lnTo>
                  <a:pt x="366" y="1036"/>
                </a:lnTo>
                <a:lnTo>
                  <a:pt x="362" y="1027"/>
                </a:lnTo>
                <a:lnTo>
                  <a:pt x="484" y="972"/>
                </a:lnTo>
                <a:close/>
                <a:moveTo>
                  <a:pt x="508" y="1047"/>
                </a:moveTo>
                <a:lnTo>
                  <a:pt x="508" y="1047"/>
                </a:lnTo>
                <a:lnTo>
                  <a:pt x="509" y="1067"/>
                </a:lnTo>
                <a:lnTo>
                  <a:pt x="508" y="1086"/>
                </a:lnTo>
                <a:lnTo>
                  <a:pt x="385" y="1077"/>
                </a:lnTo>
                <a:lnTo>
                  <a:pt x="385" y="1077"/>
                </a:lnTo>
                <a:lnTo>
                  <a:pt x="379" y="1061"/>
                </a:lnTo>
                <a:lnTo>
                  <a:pt x="372" y="1045"/>
                </a:lnTo>
                <a:lnTo>
                  <a:pt x="508" y="1047"/>
                </a:lnTo>
                <a:close/>
                <a:moveTo>
                  <a:pt x="505" y="1103"/>
                </a:moveTo>
                <a:lnTo>
                  <a:pt x="505" y="1103"/>
                </a:lnTo>
                <a:lnTo>
                  <a:pt x="501" y="1117"/>
                </a:lnTo>
                <a:lnTo>
                  <a:pt x="496" y="1131"/>
                </a:lnTo>
                <a:lnTo>
                  <a:pt x="385" y="1113"/>
                </a:lnTo>
                <a:lnTo>
                  <a:pt x="385" y="1113"/>
                </a:lnTo>
                <a:lnTo>
                  <a:pt x="388" y="1095"/>
                </a:lnTo>
                <a:lnTo>
                  <a:pt x="505" y="1103"/>
                </a:lnTo>
                <a:close/>
                <a:moveTo>
                  <a:pt x="302" y="1101"/>
                </a:moveTo>
                <a:lnTo>
                  <a:pt x="302" y="1101"/>
                </a:lnTo>
                <a:lnTo>
                  <a:pt x="307" y="1095"/>
                </a:lnTo>
                <a:lnTo>
                  <a:pt x="310" y="1089"/>
                </a:lnTo>
                <a:lnTo>
                  <a:pt x="361" y="1092"/>
                </a:lnTo>
                <a:lnTo>
                  <a:pt x="357" y="1109"/>
                </a:lnTo>
                <a:lnTo>
                  <a:pt x="302" y="1101"/>
                </a:lnTo>
                <a:close/>
                <a:moveTo>
                  <a:pt x="314" y="1071"/>
                </a:moveTo>
                <a:lnTo>
                  <a:pt x="314" y="1071"/>
                </a:lnTo>
                <a:lnTo>
                  <a:pt x="312" y="1061"/>
                </a:lnTo>
                <a:lnTo>
                  <a:pt x="308" y="1053"/>
                </a:lnTo>
                <a:lnTo>
                  <a:pt x="325" y="1044"/>
                </a:lnTo>
                <a:lnTo>
                  <a:pt x="348" y="1045"/>
                </a:lnTo>
                <a:lnTo>
                  <a:pt x="365" y="1074"/>
                </a:lnTo>
                <a:lnTo>
                  <a:pt x="314" y="107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2017-10-09T06:03:13Z</dcterms:modified>
  <cp:category/>
</cp:coreProperties>
</file>